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71" r:id="rId3"/>
    <p:sldId id="272" r:id="rId4"/>
    <p:sldId id="275" r:id="rId5"/>
    <p:sldId id="273" r:id="rId6"/>
    <p:sldId id="270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oC_Logo_OnBlue_AW.jpg"/>
          <p:cNvSpPr>
            <a:spLocks noChangeAspect="1" noChangeArrowheads="1"/>
          </p:cNvSpPr>
          <p:nvPr/>
        </p:nvSpPr>
        <p:spPr bwMode="auto">
          <a:xfrm>
            <a:off x="26194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2363993" y="1849645"/>
            <a:ext cx="4574690" cy="1581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8831" y="3638895"/>
            <a:ext cx="6858000" cy="1790700"/>
          </a:xfrm>
          <a:prstGeom prst="rect">
            <a:avLst/>
          </a:prstGeom>
          <a:solidFill>
            <a:srgbClr val="0C2738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H. Davenport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13285" y="4627176"/>
            <a:ext cx="6858000" cy="1241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18 October 2019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(With Tom Crick, Alastair Irons, Tom Prickett; 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all four are British Computer Society )</a:t>
            </a:r>
          </a:p>
        </p:txBody>
      </p:sp>
    </p:spTree>
    <p:extLst>
      <p:ext uri="{BB962C8B-B14F-4D97-AF65-F5344CB8AC3E}">
        <p14:creationId xmlns:p14="http://schemas.microsoft.com/office/powerpoint/2010/main" val="17079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equivalent)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495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There’s a dichotomy in demand </vt:lpstr>
      <vt:lpstr>Educational Resources</vt:lpstr>
      <vt:lpstr>Educational Resources</vt:lpstr>
      <vt:lpstr>PowerPoint Presentation</vt:lpstr>
      <vt:lpstr>PowerPoint Presentation</vt:lpstr>
      <vt:lpstr>References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James Davenport</cp:lastModifiedBy>
  <cp:revision>54</cp:revision>
  <dcterms:created xsi:type="dcterms:W3CDTF">2018-03-05T21:17:25Z</dcterms:created>
  <dcterms:modified xsi:type="dcterms:W3CDTF">2019-10-15T22:26:15Z</dcterms:modified>
</cp:coreProperties>
</file>