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99" r:id="rId4"/>
    <p:sldId id="338" r:id="rId5"/>
    <p:sldId id="335" r:id="rId6"/>
    <p:sldId id="337" r:id="rId7"/>
    <p:sldId id="332" r:id="rId8"/>
    <p:sldId id="331" r:id="rId9"/>
    <p:sldId id="342" r:id="rId10"/>
    <p:sldId id="334" r:id="rId11"/>
    <p:sldId id="339" r:id="rId12"/>
    <p:sldId id="340" r:id="rId13"/>
    <p:sldId id="34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SENSORES</a:t>
            </a:r>
            <a:br>
              <a:rPr lang="es-SV" sz="4800" dirty="0"/>
            </a:br>
            <a:endParaRPr lang="es-SV" sz="480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0"/>
            <a:ext cx="10161236" cy="1188719"/>
          </a:xfrm>
        </p:spPr>
        <p:txBody>
          <a:bodyPr anchor="ctr"/>
          <a:lstStyle/>
          <a:p>
            <a:pPr algn="ctr"/>
            <a:r>
              <a:rPr lang="en-US" dirty="0"/>
              <a:t>KIT DE SENSORES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9" y="940524"/>
            <a:ext cx="9562847" cy="57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PELIGRO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71600" y="1828799"/>
            <a:ext cx="9980023" cy="188105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</a:t>
            </a:r>
            <a:endParaRPr lang="es-419" sz="3600" b="0" dirty="0"/>
          </a:p>
          <a:p>
            <a:pPr algn="just"/>
            <a:r>
              <a:rPr lang="es-ES" sz="3600" b="0" dirty="0"/>
              <a:t>ARDUINO 5v   Sensores 5v algunos a 3v</a:t>
            </a:r>
          </a:p>
          <a:p>
            <a:pPr algn="just"/>
            <a:endParaRPr lang="es-ES" sz="3600" b="0" dirty="0"/>
          </a:p>
          <a:p>
            <a:pPr algn="just"/>
            <a:r>
              <a:rPr lang="es-ES" sz="3600" b="0" dirty="0"/>
              <a:t>ESP32 ESP8266  3v y muchos sensores a 5V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48394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875211"/>
          </a:xfrm>
        </p:spPr>
        <p:txBody>
          <a:bodyPr anchor="ctr"/>
          <a:lstStyle/>
          <a:p>
            <a:pPr algn="ctr"/>
            <a:r>
              <a:rPr lang="en-US" dirty="0"/>
              <a:t>PROTOCOLOS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56754" y="884867"/>
            <a:ext cx="11878491" cy="381435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419" sz="3600" b="0" dirty="0"/>
          </a:p>
          <a:p>
            <a:pPr algn="just"/>
            <a:r>
              <a:rPr lang="es-ES" dirty="0"/>
              <a:t>                       </a:t>
            </a:r>
            <a:endParaRPr lang="es-419" sz="3600" b="0" dirty="0"/>
          </a:p>
          <a:p>
            <a:r>
              <a:rPr lang="es-419" dirty="0"/>
              <a:t>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UART</a:t>
            </a:r>
            <a:r>
              <a:rPr lang="es-419" sz="3600" b="0" dirty="0"/>
              <a:t>: receptor-transmisor universal asíncrono, velocidad hasta 2MBs.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I2C</a:t>
            </a:r>
            <a:r>
              <a:rPr lang="es-419" sz="3600" b="0" dirty="0"/>
              <a:t>: asíncrono con 2 cables, uno para el reloj (SCL) y otro para el dato (SDA).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419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419" sz="3600" dirty="0"/>
              <a:t>SPI</a:t>
            </a:r>
            <a:r>
              <a:rPr lang="es-419" sz="3600" b="0" dirty="0"/>
              <a:t>: síncrono con 4 cables. La SD </a:t>
            </a:r>
            <a:r>
              <a:rPr lang="es-419" sz="3600" b="0" dirty="0" err="1"/>
              <a:t>Card</a:t>
            </a:r>
            <a:r>
              <a:rPr lang="es-419" sz="3600" b="0" dirty="0"/>
              <a:t> lo utiliza, SCK para reloj, MOSI para maestro, OUT esclavo in, MOSI para maestro In – Esclavo </a:t>
            </a:r>
            <a:r>
              <a:rPr lang="es-419" sz="3600" b="0" dirty="0" err="1"/>
              <a:t>Out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17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 fontAlgn="base"/>
            <a:r>
              <a:rPr lang="en-US" sz="4000" dirty="0"/>
              <a:t>SENSOR HUMEDAD</a:t>
            </a:r>
            <a:br>
              <a:rPr lang="en-US" sz="4000" dirty="0"/>
            </a:br>
            <a:r>
              <a:rPr lang="en-US" sz="4000" dirty="0"/>
              <a:t>SIN ARDUINO Y SIN TRANSISTOR</a:t>
            </a: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24" y="2465342"/>
            <a:ext cx="1185047" cy="3196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01" y="2465342"/>
            <a:ext cx="57054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 SENSOR</a:t>
            </a:r>
          </a:p>
          <a:p>
            <a:r>
              <a:rPr lang="es-SV" sz="2800" dirty="0"/>
              <a:t>CLASIFICACION</a:t>
            </a:r>
          </a:p>
          <a:p>
            <a:r>
              <a:rPr lang="es-SV" sz="2800" dirty="0"/>
              <a:t>LOS MAS COMUNES</a:t>
            </a:r>
          </a:p>
          <a:p>
            <a:r>
              <a:rPr lang="es-SV" sz="2800" dirty="0"/>
              <a:t>COMO SE UTILIZAN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QUE ES UN SENSOR ELECTRONICO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1109509" y="1672046"/>
            <a:ext cx="98232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CO" sz="3600" dirty="0"/>
              <a:t>Un sensor tiene la propiedad sensible a una magnitud del medio.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lvl="0"/>
            <a:r>
              <a:rPr lang="en-US" sz="3600" dirty="0"/>
              <a:t>Comparaci</a:t>
            </a:r>
            <a:r>
              <a:rPr lang="es-ES" sz="3600" dirty="0"/>
              <a:t>ó</a:t>
            </a:r>
            <a:r>
              <a:rPr lang="en-US" sz="3600" dirty="0"/>
              <a:t>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 sensor electr</a:t>
            </a:r>
            <a:r>
              <a:rPr lang="es-ES" sz="3600" dirty="0"/>
              <a:t>ó</a:t>
            </a:r>
            <a:r>
              <a:rPr lang="en-US" sz="3600" dirty="0"/>
              <a:t>nico son los sentidos.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El Arduino es el cerebro que procesa lo que capta el sensor electr</a:t>
            </a:r>
            <a:r>
              <a:rPr lang="es-ES" sz="3600" dirty="0"/>
              <a:t>ó</a:t>
            </a:r>
            <a:r>
              <a:rPr lang="en-US" sz="3600" dirty="0"/>
              <a:t>nico.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La respuesta la pasa a un perif</a:t>
            </a:r>
            <a:r>
              <a:rPr lang="es-CO" sz="3600" dirty="0"/>
              <a:t>é</a:t>
            </a:r>
            <a:r>
              <a:rPr lang="en-US" sz="3600" dirty="0"/>
              <a:t>rico.</a:t>
            </a:r>
            <a:endParaRPr lang="es-CO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18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81051"/>
          </a:xfrm>
        </p:spPr>
        <p:txBody>
          <a:bodyPr anchor="ctr"/>
          <a:lstStyle/>
          <a:p>
            <a:pPr algn="ctr"/>
            <a:r>
              <a:rPr lang="en-US" dirty="0"/>
              <a:t>SISTEMA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0" y="2221502"/>
            <a:ext cx="11390205" cy="36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881051"/>
          </a:xfrm>
        </p:spPr>
        <p:txBody>
          <a:bodyPr anchor="ctr"/>
          <a:lstStyle/>
          <a:p>
            <a:pPr algn="ctr"/>
            <a:r>
              <a:rPr lang="en-US" dirty="0"/>
              <a:t>TIPOS DE SENSORES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2838669" y="2129246"/>
            <a:ext cx="6729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ANALOGOS – DIGITALES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COMUNICACION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ENTRADA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5V – 3.3 V</a:t>
            </a:r>
          </a:p>
        </p:txBody>
      </p:sp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031965"/>
          </a:xfrm>
        </p:spPr>
        <p:txBody>
          <a:bodyPr anchor="ctr"/>
          <a:lstStyle/>
          <a:p>
            <a:pPr algn="ctr"/>
            <a:r>
              <a:rPr lang="en-US" dirty="0"/>
              <a:t>CLASIFICACION DE SENSORES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513480" y="1188720"/>
            <a:ext cx="50121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lvl="0"/>
            <a:r>
              <a:rPr lang="es-CO" sz="3600" b="1" dirty="0"/>
              <a:t>Medio ambiente: </a:t>
            </a:r>
            <a:r>
              <a:rPr lang="es-CO" sz="3600" dirty="0"/>
              <a:t>Temperatura, presión, humedad, fuego, gas</a:t>
            </a:r>
          </a:p>
          <a:p>
            <a:pPr lvl="0"/>
            <a:endParaRPr lang="es-CO" sz="3600" dirty="0"/>
          </a:p>
          <a:p>
            <a:pPr lvl="0"/>
            <a:endParaRPr lang="es-CO" sz="3600" dirty="0"/>
          </a:p>
          <a:p>
            <a:r>
              <a:rPr lang="es-CO" sz="3600" b="1" dirty="0"/>
              <a:t>Luz: </a:t>
            </a:r>
            <a:r>
              <a:rPr lang="es-CO" sz="3600" dirty="0"/>
              <a:t>Color, cámara,</a:t>
            </a:r>
          </a:p>
          <a:p>
            <a:r>
              <a:rPr lang="es-CO" sz="3600" dirty="0"/>
              <a:t>Intensidad luz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  <p:sp>
        <p:nvSpPr>
          <p:cNvPr id="5" name="Rectangle 4"/>
          <p:cNvSpPr/>
          <p:nvPr/>
        </p:nvSpPr>
        <p:spPr>
          <a:xfrm>
            <a:off x="6688184" y="1619793"/>
            <a:ext cx="5204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3600" b="1" dirty="0"/>
              <a:t>Comunicación: </a:t>
            </a:r>
            <a:r>
              <a:rPr lang="es-CO" sz="3600" dirty="0"/>
              <a:t>Bluetooth, IR, Radio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lvl="0"/>
            <a:r>
              <a:rPr lang="es-CO" sz="3600" b="1" dirty="0"/>
              <a:t>Electricidad: </a:t>
            </a:r>
            <a:r>
              <a:rPr lang="es-CO" sz="3600" dirty="0"/>
              <a:t>Voltaje, resistencia, amperios</a:t>
            </a:r>
          </a:p>
          <a:p>
            <a:pPr lvl="0"/>
            <a:endParaRPr lang="es-CO" sz="3600" dirty="0"/>
          </a:p>
          <a:p>
            <a:pPr lvl="0"/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395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186146"/>
            <a:ext cx="10161236" cy="1031965"/>
          </a:xfrm>
        </p:spPr>
        <p:txBody>
          <a:bodyPr anchor="ctr"/>
          <a:lstStyle/>
          <a:p>
            <a:pPr algn="ctr"/>
            <a:r>
              <a:rPr lang="en-US" dirty="0"/>
              <a:t>CLASIFICACION DE SENSORES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14973" y="1436913"/>
            <a:ext cx="49759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lvl="0"/>
            <a:r>
              <a:rPr lang="es-CO" sz="3600" b="1" dirty="0"/>
              <a:t>Agua: </a:t>
            </a:r>
            <a:r>
              <a:rPr lang="es-CO" sz="3600" dirty="0"/>
              <a:t>Caudal, humedad, nivel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  <a:p>
            <a:pPr lvl="0"/>
            <a:r>
              <a:rPr lang="es-CO" sz="3600" b="1" dirty="0"/>
              <a:t>Biométrico:</a:t>
            </a:r>
            <a:r>
              <a:rPr lang="es-CO" sz="3600" dirty="0"/>
              <a:t> Pulso</a:t>
            </a:r>
          </a:p>
          <a:p>
            <a:pPr lvl="0"/>
            <a:endParaRPr lang="es-CO" sz="3600" dirty="0"/>
          </a:p>
          <a:p>
            <a:pPr lvl="0"/>
            <a:endParaRPr lang="es-CO" sz="3600" dirty="0"/>
          </a:p>
        </p:txBody>
      </p:sp>
      <p:sp>
        <p:nvSpPr>
          <p:cNvPr id="5" name="Rectangle 4"/>
          <p:cNvSpPr/>
          <p:nvPr/>
        </p:nvSpPr>
        <p:spPr>
          <a:xfrm>
            <a:off x="6713983" y="1760079"/>
            <a:ext cx="49206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3600" b="1" dirty="0"/>
              <a:t>Acústicos: </a:t>
            </a:r>
            <a:r>
              <a:rPr lang="es-CO" sz="3600" dirty="0"/>
              <a:t>Voz, sonido, ultrasonido</a:t>
            </a:r>
          </a:p>
          <a:p>
            <a:pPr lvl="0"/>
            <a:endParaRPr lang="es-CO" sz="3600" dirty="0"/>
          </a:p>
          <a:p>
            <a:r>
              <a:rPr lang="es-CO" sz="3600" b="1" dirty="0"/>
              <a:t>Entorno</a:t>
            </a:r>
            <a:r>
              <a:rPr lang="es-CO" sz="3600" dirty="0"/>
              <a:t>: Posición, movimiento, inclinación, golpe, aceleración</a:t>
            </a:r>
          </a:p>
          <a:p>
            <a:pPr lvl="0"/>
            <a:endParaRPr lang="es-CO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43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188719"/>
          </a:xfrm>
        </p:spPr>
        <p:txBody>
          <a:bodyPr anchor="ctr"/>
          <a:lstStyle/>
          <a:p>
            <a:pPr algn="ctr"/>
            <a:r>
              <a:rPr lang="en-US" dirty="0"/>
              <a:t>LOS ANALOGOS MAS COMUNES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1382996" y="1698171"/>
            <a:ext cx="90190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Temperatura + humedad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Emisión de infrarrojos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Sensor de distancia por ultrasonidos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Sensor de golpes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Sensor de sonido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/>
              <a:t>Sensor de luz, color </a:t>
            </a:r>
          </a:p>
        </p:txBody>
      </p:sp>
    </p:spTree>
    <p:extLst>
      <p:ext uri="{BB962C8B-B14F-4D97-AF65-F5344CB8AC3E}">
        <p14:creationId xmlns:p14="http://schemas.microsoft.com/office/powerpoint/2010/main" val="28908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Rectangle 7"/>
          <p:cNvSpPr/>
          <p:nvPr/>
        </p:nvSpPr>
        <p:spPr>
          <a:xfrm>
            <a:off x="6805777" y="2117892"/>
            <a:ext cx="49206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+    5V – 3V  (</a:t>
            </a:r>
            <a:r>
              <a:rPr lang="en-US" sz="3600" dirty="0" err="1"/>
              <a:t>Vcc</a:t>
            </a:r>
            <a:r>
              <a:rPr lang="en-US" sz="3600" dirty="0"/>
              <a:t>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G   GRD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     Se</a:t>
            </a:r>
            <a:r>
              <a:rPr lang="es-CO" sz="3600" dirty="0"/>
              <a:t>ñ</a:t>
            </a:r>
            <a:r>
              <a:rPr lang="en-US" sz="3600" dirty="0"/>
              <a:t>al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/>
              <a:t>Valor : 0 - 255</a:t>
            </a:r>
            <a:endParaRPr lang="es-CO" sz="36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SENSOR TEMPERATURA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5" y="2117892"/>
            <a:ext cx="5424087" cy="23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4681</TotalTime>
  <Words>315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SENSORES </vt:lpstr>
      <vt:lpstr>OBJETIVOS</vt:lpstr>
      <vt:lpstr>QUE ES UN SENSOR ELECTRONICO</vt:lpstr>
      <vt:lpstr>SISTEMA</vt:lpstr>
      <vt:lpstr>TIPOS DE SENSORES</vt:lpstr>
      <vt:lpstr>CLASIFICACION DE SENSORES</vt:lpstr>
      <vt:lpstr>CLASIFICACION DE SENSORES</vt:lpstr>
      <vt:lpstr>LOS ANALOGOS MAS COMUNES</vt:lpstr>
      <vt:lpstr>SENSOR TEMPERATURA</vt:lpstr>
      <vt:lpstr>KIT DE SENSORES</vt:lpstr>
      <vt:lpstr>PELIGRO</vt:lpstr>
      <vt:lpstr>PROTOCOLOS</vt:lpstr>
      <vt:lpstr>SENSOR HUMEDAD SIN ARDUINO Y SIN TRANSISTOR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259</cp:revision>
  <dcterms:created xsi:type="dcterms:W3CDTF">2019-08-09T15:47:12Z</dcterms:created>
  <dcterms:modified xsi:type="dcterms:W3CDTF">2021-04-17T22:32:46Z</dcterms:modified>
</cp:coreProperties>
</file>