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35" r:id="rId4"/>
    <p:sldId id="343" r:id="rId5"/>
    <p:sldId id="342" r:id="rId6"/>
    <p:sldId id="348" r:id="rId7"/>
    <p:sldId id="349" r:id="rId8"/>
    <p:sldId id="350" r:id="rId9"/>
    <p:sldId id="351" r:id="rId10"/>
    <p:sldId id="352" r:id="rId11"/>
    <p:sldId id="356" r:id="rId12"/>
    <p:sldId id="357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electronicaestudio.com/i/f/SHT-127.jp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electronicaestudio.com/i/f/SHT-110.jp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electronicaestudio.com/i/f/SHT-106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hyperlink" Target="http://www.electronicaestudio.com/i/f/sht001a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electronicaestudio.com/i/f/SHT-104.jp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hyperlink" Target="http://www.electronicaestudio.com/i/f/SP-SEN11574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electronicaestudio.com/i/f/SHT-113.jp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aestudio.com/i/f/SHT-114A.jp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electronicaestudio.com/i/f/SHT-122.jp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902" y="4114800"/>
            <a:ext cx="6492241" cy="953591"/>
          </a:xfrm>
        </p:spPr>
        <p:txBody>
          <a:bodyPr/>
          <a:lstStyle/>
          <a:p>
            <a:r>
              <a:rPr lang="es-SV" sz="4800" dirty="0"/>
              <a:t>SENSORES PARA SEGURIDAD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PUERTAS Y VENTANAS</a:t>
            </a:r>
            <a:endParaRPr lang="en-US" sz="4000" dirty="0"/>
          </a:p>
        </p:txBody>
      </p:sp>
      <p:pic>
        <p:nvPicPr>
          <p:cNvPr id="4" name="Picture 3" descr="Módulo láser 5V">
            <a:hlinkClick r:id="rId2" tgtFrame="&quot;_new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66" y="2111375"/>
            <a:ext cx="3951968" cy="3322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5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KIT DE SEGURIDAD CON KEYPAD 4X4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99" y="1609453"/>
            <a:ext cx="10001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DIAGRAMA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4" y="1708376"/>
            <a:ext cx="11191500" cy="41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86689"/>
            <a:ext cx="10607040" cy="1227908"/>
          </a:xfrm>
        </p:spPr>
        <p:txBody>
          <a:bodyPr anchor="ctr"/>
          <a:lstStyle/>
          <a:p>
            <a:pPr algn="ctr"/>
            <a:r>
              <a:rPr lang="en-US" dirty="0"/>
              <a:t>SENSORES DE TEMPERATURA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" y="1963782"/>
            <a:ext cx="479107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17" y="1963782"/>
            <a:ext cx="495446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726369"/>
          </a:xfrm>
        </p:spPr>
        <p:txBody>
          <a:bodyPr anchor="ctr"/>
          <a:lstStyle/>
          <a:p>
            <a:pPr algn="ctr"/>
            <a:r>
              <a:rPr lang="en-US" dirty="0"/>
              <a:t>CALIDAD DEL AGUA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09" y="1263806"/>
            <a:ext cx="4376274" cy="2488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44" y="1278002"/>
            <a:ext cx="4487635" cy="2474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46" y="4267880"/>
            <a:ext cx="10867761" cy="23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39" y="2522569"/>
            <a:ext cx="5185956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SENSORES PARA LA SEGURIDAD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6398485" cy="1227908"/>
          </a:xfrm>
        </p:spPr>
        <p:txBody>
          <a:bodyPr anchor="ctr"/>
          <a:lstStyle/>
          <a:p>
            <a:pPr algn="ctr"/>
            <a:r>
              <a:rPr lang="en-US" dirty="0"/>
              <a:t>SENSORES DE ALARMA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4" y="3468610"/>
            <a:ext cx="2362029" cy="2200246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83771" y="2292530"/>
            <a:ext cx="10711543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 PIR           ULTRASONICO      LASER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77" y="3509342"/>
            <a:ext cx="35814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746" y="3497135"/>
            <a:ext cx="3026568" cy="23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HUELLAS DIGITALES</a:t>
            </a:r>
            <a:endParaRPr lang="en-US" sz="4000" dirty="0"/>
          </a:p>
        </p:txBody>
      </p:sp>
      <p:pic>
        <p:nvPicPr>
          <p:cNvPr id="5" name="Picture 4" descr="Sensor Presión Barométrica ">
            <a:hlinkClick r:id="rId2" tgtFrame="&quot;_new&quot;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06" y="1958793"/>
            <a:ext cx="4174036" cy="3436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3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CAMARA</a:t>
            </a:r>
            <a:endParaRPr lang="en-US" sz="4000" dirty="0"/>
          </a:p>
        </p:txBody>
      </p:sp>
      <p:pic>
        <p:nvPicPr>
          <p:cNvPr id="10" name="Picture 9" descr="Cámara infrarroja serial (UART) TTL compatible ">
            <a:hlinkClick r:id="rId2" tgtFrame="&quot;_new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30" y="3212284"/>
            <a:ext cx="4025990" cy="312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Sensor Imagen">
            <a:hlinkClick r:id="rId4" tgtFrame="&quot;_new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64" y="3104152"/>
            <a:ext cx="3644537" cy="3231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44060" y="1645420"/>
            <a:ext cx="455495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CAMARA INFRARROJA</a:t>
            </a:r>
            <a:endParaRPr lang="en-US" sz="4000" dirty="0"/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520353" y="1414597"/>
            <a:ext cx="455495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SENSOR DE IMAGEN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76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PULSO</a:t>
            </a:r>
            <a:endParaRPr lang="en-US" sz="4000" dirty="0"/>
          </a:p>
        </p:txBody>
      </p:sp>
      <p:pic>
        <p:nvPicPr>
          <p:cNvPr id="8" name="Picture 7" descr="Sensor pulso cardiáco ">
            <a:hlinkClick r:id="rId2" tgtFrame="&quot;_new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403" y="1954620"/>
            <a:ext cx="4339500" cy="34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ensor de Pulso">
            <a:hlinkClick r:id="rId4" tgtFrame="&quot;_new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66" y="2166028"/>
            <a:ext cx="4156619" cy="3268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12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DETECTOR DE FLAMA</a:t>
            </a:r>
            <a:endParaRPr lang="en-US" sz="4000" dirty="0"/>
          </a:p>
        </p:txBody>
      </p:sp>
      <p:pic>
        <p:nvPicPr>
          <p:cNvPr id="5" name="Picture 4" descr="Sensor de flama">
            <a:hlinkClick r:id="rId2" tgtFrame="&quot;_new&quot;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54" y="1928494"/>
            <a:ext cx="3364139" cy="3218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1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AIRE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38" y="2579826"/>
            <a:ext cx="2640467" cy="2021843"/>
          </a:xfrm>
          <a:prstGeom prst="rect">
            <a:avLst/>
          </a:prstGeom>
        </p:spPr>
      </p:pic>
      <p:pic>
        <p:nvPicPr>
          <p:cNvPr id="6" name="Picture 5" descr="Sensor de Ozono MQ-131">
            <a:hlinkClick r:id="rId3" tgtFrame="&quot;_new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11" y="2697939"/>
            <a:ext cx="1903730" cy="1903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88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PARA NO DORMIR EN EL VOLANTE</a:t>
            </a:r>
            <a:endParaRPr lang="en-US" sz="4000" dirty="0"/>
          </a:p>
        </p:txBody>
      </p:sp>
      <p:pic>
        <p:nvPicPr>
          <p:cNvPr id="5" name="Picture 4" descr="Alarma Anti-sueño">
            <a:hlinkClick r:id="rId2" tgtFrame="&quot;_new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00" y="2198052"/>
            <a:ext cx="4134848" cy="2831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10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4676</TotalTime>
  <Words>51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SENSORES PARA SEGURIDAD</vt:lpstr>
      <vt:lpstr>OBJETIVOS</vt:lpstr>
      <vt:lpstr>SENSORES DE ALARMA</vt:lpstr>
      <vt:lpstr>HUELLAS DIGITALES</vt:lpstr>
      <vt:lpstr>CAMARA</vt:lpstr>
      <vt:lpstr>PULSO</vt:lpstr>
      <vt:lpstr>DETECTOR DE FLAMA</vt:lpstr>
      <vt:lpstr>AIRE</vt:lpstr>
      <vt:lpstr>PARA NO DORMIR EN EL VOLANTE</vt:lpstr>
      <vt:lpstr>PUERTAS Y VENTANAS</vt:lpstr>
      <vt:lpstr>KIT DE SEGURIDAD CON KEYPAD 4X4</vt:lpstr>
      <vt:lpstr>DIAGRAMA</vt:lpstr>
      <vt:lpstr>SENSORES DE TEMPERATURA</vt:lpstr>
      <vt:lpstr>CALIDAD DEL AGUA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260</cp:revision>
  <dcterms:created xsi:type="dcterms:W3CDTF">2019-08-09T15:47:12Z</dcterms:created>
  <dcterms:modified xsi:type="dcterms:W3CDTF">2021-03-23T03:17:36Z</dcterms:modified>
</cp:coreProperties>
</file>