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7" r:id="rId3"/>
    <p:sldId id="335" r:id="rId4"/>
    <p:sldId id="343" r:id="rId5"/>
    <p:sldId id="342" r:id="rId6"/>
    <p:sldId id="345" r:id="rId7"/>
    <p:sldId id="346" r:id="rId8"/>
    <p:sldId id="347" r:id="rId9"/>
    <p:sldId id="34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B3A"/>
    <a:srgbClr val="157A6E"/>
    <a:srgbClr val="C03221"/>
    <a:srgbClr val="AC21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5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5629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 l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50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0035" y="3567688"/>
            <a:ext cx="7260427" cy="1763261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Haga clic para modificar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2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8988" y="1749427"/>
            <a:ext cx="7441721" cy="3152113"/>
          </a:xfrm>
          <a:prstGeom prst="rect">
            <a:avLst/>
          </a:prstGeo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96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el título">
    <p:bg>
      <p:bgPr>
        <a:pattFill prst="lgGrid">
          <a:fgClr>
            <a:srgbClr val="073B3A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: una sola esquina cortada 10">
            <a:extLst>
              <a:ext uri="{FF2B5EF4-FFF2-40B4-BE49-F238E27FC236}">
                <a16:creationId xmlns:a16="http://schemas.microsoft.com/office/drawing/2014/main" id="{257B394D-FC27-4FEB-A5F8-AAA4A68F3DC7}"/>
              </a:ext>
            </a:extLst>
          </p:cNvPr>
          <p:cNvSpPr/>
          <p:nvPr userDrawn="1"/>
        </p:nvSpPr>
        <p:spPr>
          <a:xfrm>
            <a:off x="6337541" y="905775"/>
            <a:ext cx="5256362" cy="5184475"/>
          </a:xfrm>
          <a:prstGeom prst="snip1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1800" dirty="0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2FE91EB9-E5AF-4875-9BAF-AF16645FA8B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7541" y="1043796"/>
            <a:ext cx="5256361" cy="4908430"/>
          </a:xfrm>
          <a:prstGeom prst="rect">
            <a:avLst/>
          </a:prstGeom>
          <a:effectLst/>
        </p:spPr>
        <p:txBody>
          <a:bodyPr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8486B4-99A0-4750-BAA3-ED5BEADB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91" y="1729217"/>
            <a:ext cx="5229903" cy="3399566"/>
          </a:xfrm>
          <a:prstGeom prst="rect">
            <a:avLst/>
          </a:prstGeom>
        </p:spPr>
        <p:txBody>
          <a:bodyPr anchor="b"/>
          <a:lstStyle>
            <a:lvl1pPr algn="l">
              <a:defRPr sz="4200" b="1" cap="none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olo el título">
    <p:bg>
      <p:bgPr>
        <a:solidFill>
          <a:srgbClr val="073B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ágrima 2">
            <a:extLst>
              <a:ext uri="{FF2B5EF4-FFF2-40B4-BE49-F238E27FC236}">
                <a16:creationId xmlns:a16="http://schemas.microsoft.com/office/drawing/2014/main" id="{8DFC4633-5946-4BA3-9DDB-41F9AFCBE786}"/>
              </a:ext>
            </a:extLst>
          </p:cNvPr>
          <p:cNvSpPr/>
          <p:nvPr userDrawn="1"/>
        </p:nvSpPr>
        <p:spPr>
          <a:xfrm>
            <a:off x="2556588" y="470753"/>
            <a:ext cx="6455553" cy="6217565"/>
          </a:xfrm>
          <a:prstGeom prst="teardrop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8486B4-99A0-4750-BAA3-ED5BEADB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532" y="2148903"/>
            <a:ext cx="5869411" cy="2730638"/>
          </a:xfrm>
          <a:prstGeom prst="rect">
            <a:avLst/>
          </a:prstGeom>
        </p:spPr>
        <p:txBody>
          <a:bodyPr anchor="b"/>
          <a:lstStyle>
            <a:lvl1pPr algn="l">
              <a:defRPr sz="4200" b="1" cap="none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57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02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9" r:id="rId3"/>
    <p:sldLayoutId id="2147483700" r:id="rId4"/>
    <p:sldLayoutId id="2147483682" r:id="rId5"/>
    <p:sldLayoutId id="2147483683" r:id="rId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FB1187-8868-4CCA-9EA7-4E8960514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5336" y="3631475"/>
            <a:ext cx="5956664" cy="1018905"/>
          </a:xfrm>
        </p:spPr>
        <p:txBody>
          <a:bodyPr/>
          <a:lstStyle/>
          <a:p>
            <a:r>
              <a:rPr lang="es-SV" sz="4800" dirty="0"/>
              <a:t>SENSORES</a:t>
            </a:r>
          </a:p>
        </p:txBody>
      </p:sp>
    </p:spTree>
    <p:extLst>
      <p:ext uri="{BB962C8B-B14F-4D97-AF65-F5344CB8AC3E}">
        <p14:creationId xmlns:p14="http://schemas.microsoft.com/office/powerpoint/2010/main" val="4241966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BAE1B92-6B1B-4666-A63D-8C5DD041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sz="4800" dirty="0"/>
              <a:t>OBJETIVOS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1E88AB-79B6-4BE7-913B-72920E7C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8593" y="3005895"/>
            <a:ext cx="7210697" cy="3643099"/>
          </a:xfrm>
        </p:spPr>
        <p:txBody>
          <a:bodyPr>
            <a:normAutofit/>
          </a:bodyPr>
          <a:lstStyle/>
          <a:p>
            <a:r>
              <a:rPr lang="es-SV" sz="2800" dirty="0"/>
              <a:t>CONOCER MAS SENSORES</a:t>
            </a:r>
          </a:p>
          <a:p>
            <a:r>
              <a:rPr lang="es-SV" sz="2800" dirty="0"/>
              <a:t>COMO SE PODRIAN UTILIZAR</a:t>
            </a:r>
          </a:p>
        </p:txBody>
      </p:sp>
    </p:spTree>
    <p:extLst>
      <p:ext uri="{BB962C8B-B14F-4D97-AF65-F5344CB8AC3E}">
        <p14:creationId xmlns:p14="http://schemas.microsoft.com/office/powerpoint/2010/main" val="185535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926" y="1597476"/>
            <a:ext cx="8222253" cy="4939604"/>
          </a:xfrm>
          <a:prstGeom prst="rect">
            <a:avLst/>
          </a:prstGeom>
        </p:spPr>
      </p:pic>
      <p:sp>
        <p:nvSpPr>
          <p:cNvPr id="7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838" y="186689"/>
            <a:ext cx="6398485" cy="1227908"/>
          </a:xfrm>
        </p:spPr>
        <p:txBody>
          <a:bodyPr anchor="ctr"/>
          <a:lstStyle/>
          <a:p>
            <a:pPr algn="ctr"/>
            <a:r>
              <a:rPr lang="en-US" dirty="0"/>
              <a:t>SENSORES DE ELECTRICIDAD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00999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sp>
        <p:nvSpPr>
          <p:cNvPr id="7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838" y="186689"/>
            <a:ext cx="7163173" cy="1227908"/>
          </a:xfrm>
        </p:spPr>
        <p:txBody>
          <a:bodyPr anchor="ctr"/>
          <a:lstStyle/>
          <a:p>
            <a:pPr algn="ctr"/>
            <a:r>
              <a:rPr lang="en-US" dirty="0"/>
              <a:t>SENSORES ANALOGOS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952" y="2196083"/>
            <a:ext cx="8222059" cy="273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327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sp>
        <p:nvSpPr>
          <p:cNvPr id="7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838" y="186689"/>
            <a:ext cx="7163173" cy="1227908"/>
          </a:xfrm>
        </p:spPr>
        <p:txBody>
          <a:bodyPr anchor="ctr"/>
          <a:lstStyle/>
          <a:p>
            <a:pPr algn="ctr"/>
            <a:r>
              <a:rPr lang="en-US" dirty="0"/>
              <a:t>POTENCIOMETRO 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076" y="1545227"/>
            <a:ext cx="3996727" cy="374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629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sp>
        <p:nvSpPr>
          <p:cNvPr id="7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86" y="478236"/>
            <a:ext cx="4518557" cy="1227908"/>
          </a:xfrm>
        </p:spPr>
        <p:txBody>
          <a:bodyPr anchor="ctr"/>
          <a:lstStyle/>
          <a:p>
            <a:pPr algn="ctr"/>
            <a:r>
              <a:rPr lang="es-MX" dirty="0"/>
              <a:t>BRUJULA </a:t>
            </a:r>
            <a:br>
              <a:rPr lang="es-MX" dirty="0"/>
            </a:br>
            <a:r>
              <a:rPr lang="es-MX" dirty="0"/>
              <a:t>HMC5883L 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B946BE-EBB4-4A76-BDEA-9C2030127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066" y="2445515"/>
            <a:ext cx="1762501" cy="1816377"/>
          </a:xfrm>
          <a:prstGeom prst="rect">
            <a:avLst/>
          </a:prstGeom>
        </p:spPr>
      </p:pic>
      <p:sp>
        <p:nvSpPr>
          <p:cNvPr id="8" name="Título 3">
            <a:extLst>
              <a:ext uri="{FF2B5EF4-FFF2-40B4-BE49-F238E27FC236}">
                <a16:creationId xmlns:a16="http://schemas.microsoft.com/office/drawing/2014/main" id="{A4213374-9F7C-430C-A3E8-AB93A25FAB67}"/>
              </a:ext>
            </a:extLst>
          </p:cNvPr>
          <p:cNvSpPr txBox="1">
            <a:spLocks/>
          </p:cNvSpPr>
          <p:nvPr/>
        </p:nvSpPr>
        <p:spPr>
          <a:xfrm>
            <a:off x="5334433" y="478236"/>
            <a:ext cx="4518557" cy="122790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sz="4000" dirty="0"/>
              <a:t>GPS</a:t>
            </a:r>
            <a:endParaRPr lang="en-US" sz="4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F6513D-6478-43A7-8A78-760B71E3A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049" y="2591044"/>
            <a:ext cx="3740634" cy="167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705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sp>
        <p:nvSpPr>
          <p:cNvPr id="7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838" y="186689"/>
            <a:ext cx="7163173" cy="1227908"/>
          </a:xfrm>
        </p:spPr>
        <p:txBody>
          <a:bodyPr anchor="ctr"/>
          <a:lstStyle/>
          <a:p>
            <a:pPr algn="ctr"/>
            <a:r>
              <a:rPr lang="es-MX" dirty="0"/>
              <a:t>SENSOR DE VELOCIDAD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512" y="2087779"/>
            <a:ext cx="7052499" cy="335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3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sp>
        <p:nvSpPr>
          <p:cNvPr id="7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838" y="186689"/>
            <a:ext cx="7163173" cy="1227908"/>
          </a:xfrm>
        </p:spPr>
        <p:txBody>
          <a:bodyPr anchor="ctr"/>
          <a:lstStyle/>
          <a:p>
            <a:pPr algn="ctr"/>
            <a:r>
              <a:rPr lang="es-MX" dirty="0"/>
              <a:t>SENSORES DE CONTROL DEL AGUA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714" y="1986643"/>
            <a:ext cx="3105150" cy="1847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963" y="1986643"/>
            <a:ext cx="3505200" cy="1638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8838" y="3836079"/>
            <a:ext cx="2809443" cy="27007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6714" y="3926068"/>
            <a:ext cx="2855322" cy="239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713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6796" y="160563"/>
            <a:ext cx="8952785" cy="1227908"/>
          </a:xfrm>
        </p:spPr>
        <p:txBody>
          <a:bodyPr anchor="ctr"/>
          <a:lstStyle/>
          <a:p>
            <a:pPr algn="ctr"/>
            <a:r>
              <a:rPr lang="es-MX" dirty="0"/>
              <a:t>ENCIENDE MOTOR CON VOZ</a:t>
            </a:r>
            <a:endParaRPr lang="en-US" sz="4000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845" y="1388471"/>
            <a:ext cx="6553200" cy="5151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01387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4736</TotalTime>
  <Words>31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Citable</vt:lpstr>
      <vt:lpstr>SENSORES</vt:lpstr>
      <vt:lpstr>OBJETIVOS</vt:lpstr>
      <vt:lpstr>SENSORES DE ELECTRICIDAD</vt:lpstr>
      <vt:lpstr>SENSORES ANALOGOS</vt:lpstr>
      <vt:lpstr>POTENCIOMETRO </vt:lpstr>
      <vt:lpstr>BRUJULA  HMC5883L </vt:lpstr>
      <vt:lpstr>SENSOR DE VELOCIDAD</vt:lpstr>
      <vt:lpstr>SENSORES DE CONTROL DEL AGUA</vt:lpstr>
      <vt:lpstr>ENCIENDE MOTOR CON VOZ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Multimedio 22</dc:creator>
  <cp:lastModifiedBy>Tomas Dale Recinos</cp:lastModifiedBy>
  <cp:revision>264</cp:revision>
  <dcterms:created xsi:type="dcterms:W3CDTF">2019-08-09T15:47:12Z</dcterms:created>
  <dcterms:modified xsi:type="dcterms:W3CDTF">2021-04-28T15:51:03Z</dcterms:modified>
</cp:coreProperties>
</file>