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70" r:id="rId4"/>
    <p:sldId id="272" r:id="rId5"/>
    <p:sldId id="273" r:id="rId6"/>
    <p:sldId id="271" r:id="rId7"/>
    <p:sldId id="275" r:id="rId8"/>
    <p:sldId id="274" r:id="rId9"/>
    <p:sldId id="276" r:id="rId10"/>
    <p:sldId id="277" r:id="rId11"/>
    <p:sldId id="278" r:id="rId12"/>
    <p:sldId id="27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6" r:id="rId4"/>
    <p:sldLayoutId id="2147483682" r:id="rId5"/>
    <p:sldLayoutId id="2147483683" r:id="rId6"/>
    <p:sldLayoutId id="2147483707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610" y="4049486"/>
            <a:ext cx="5721533" cy="1018905"/>
          </a:xfrm>
        </p:spPr>
        <p:txBody>
          <a:bodyPr/>
          <a:lstStyle/>
          <a:p>
            <a:pPr fontAlgn="base"/>
            <a:r>
              <a:rPr lang="es-419" b="0" dirty="0" smtClean="0"/>
              <a:t>2N222</a:t>
            </a:r>
            <a:endParaRPr lang="es-419" b="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27015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PCB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2" y="1669766"/>
            <a:ext cx="2451160" cy="2458796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362143" y="1872643"/>
            <a:ext cx="6831875" cy="2790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Live Wire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PCB Wizard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s-419" sz="4000" dirty="0" smtClean="0"/>
              <a:t>JLCPCB  jlcpcb.com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endParaRPr lang="es-419" sz="4000" dirty="0"/>
          </a:p>
        </p:txBody>
      </p:sp>
      <p:sp>
        <p:nvSpPr>
          <p:cNvPr id="9" name="Rectangle 8"/>
          <p:cNvSpPr/>
          <p:nvPr/>
        </p:nvSpPr>
        <p:spPr>
          <a:xfrm>
            <a:off x="1304618" y="4742656"/>
            <a:ext cx="9288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FFFF00"/>
                </a:solidFill>
              </a:rPr>
              <a:t>Live Wire con PCB Wizard  </a:t>
            </a:r>
            <a:endParaRPr lang="en-US" sz="3200" dirty="0">
              <a:solidFill>
                <a:srgbClr val="FFFF00"/>
              </a:solidFill>
            </a:endParaRPr>
          </a:p>
          <a:p>
            <a:pPr lvl="0"/>
            <a:r>
              <a:rPr lang="en-US" sz="3200" dirty="0" smtClean="0">
                <a:solidFill>
                  <a:srgbClr val="FFFF00"/>
                </a:solidFill>
              </a:rPr>
              <a:t>www.youtube.com/watch?v=Ik3_e90AhPQ</a:t>
            </a:r>
            <a:r>
              <a:rPr lang="es-419" sz="2800" dirty="0"/>
              <a:t> 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27015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UTUBE: PROYECTANDO NUEVAS IDEAS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441920" y="3531132"/>
            <a:ext cx="7158446" cy="27902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3600" b="0" dirty="0"/>
              <a:t>Detector de </a:t>
            </a:r>
            <a:r>
              <a:rPr lang="en-US" sz="3600" b="0" dirty="0" err="1"/>
              <a:t>humedad</a:t>
            </a:r>
            <a:endParaRPr lang="en-US" sz="3600" b="0" dirty="0"/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3600" b="0" dirty="0" err="1"/>
              <a:t>Mosca</a:t>
            </a:r>
            <a:r>
              <a:rPr lang="en-US" sz="3600" b="0" dirty="0"/>
              <a:t> </a:t>
            </a:r>
            <a:r>
              <a:rPr lang="en-US" sz="3600" b="0" dirty="0" smtClean="0"/>
              <a:t>robot</a:t>
            </a:r>
            <a:endParaRPr lang="en-US" sz="3600" b="0" dirty="0"/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3600" b="0" dirty="0" err="1"/>
              <a:t>Luces</a:t>
            </a:r>
            <a:r>
              <a:rPr lang="en-US" sz="3600" b="0" dirty="0"/>
              <a:t> Led para </a:t>
            </a:r>
            <a:r>
              <a:rPr lang="en-US" sz="3600" b="0" dirty="0" err="1"/>
              <a:t>bicicleta</a:t>
            </a:r>
            <a:endParaRPr lang="en-US" sz="3600" b="0" dirty="0"/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US" sz="3600" b="0" dirty="0" err="1"/>
              <a:t>Aire</a:t>
            </a:r>
            <a:r>
              <a:rPr lang="en-US" sz="3600" b="0" dirty="0"/>
              <a:t> </a:t>
            </a:r>
            <a:r>
              <a:rPr lang="en-US" sz="3600" b="0" dirty="0" err="1"/>
              <a:t>acondicionado</a:t>
            </a:r>
            <a:r>
              <a:rPr lang="en-US" sz="3600" b="0" dirty="0"/>
              <a:t> </a:t>
            </a:r>
            <a:r>
              <a:rPr lang="en-US" sz="3600" b="0" dirty="0" err="1"/>
              <a:t>casero</a:t>
            </a:r>
            <a:endParaRPr lang="es-419" sz="36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39" y="1367489"/>
            <a:ext cx="7898112" cy="1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27015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LED INTERMITENTE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27" y="2016578"/>
            <a:ext cx="5605816" cy="3313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 smtClean="0"/>
              <a:t>OBJETIVOS</a:t>
            </a:r>
            <a:endParaRPr lang="es-SV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pPr fontAlgn="base"/>
            <a:r>
              <a:rPr lang="en-US" sz="3200" smtClean="0"/>
              <a:t>QUE ES EL 2N2222</a:t>
            </a:r>
          </a:p>
          <a:p>
            <a:pPr fontAlgn="base"/>
            <a:r>
              <a:rPr lang="en-US" sz="3200" smtClean="0"/>
              <a:t>COMO </a:t>
            </a:r>
            <a:r>
              <a:rPr lang="en-US" sz="3200" dirty="0" smtClean="0"/>
              <a:t>UTILIZAR EL 2N2222</a:t>
            </a:r>
            <a:endParaRPr lang="es-SV" sz="3200" dirty="0" smtClean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1"/>
            <a:ext cx="10161236" cy="1227908"/>
          </a:xfrm>
        </p:spPr>
        <p:txBody>
          <a:bodyPr anchor="ctr"/>
          <a:lstStyle/>
          <a:p>
            <a:pPr algn="ctr" fontAlgn="base"/>
            <a:r>
              <a:rPr lang="es-419" sz="4000" dirty="0" smtClean="0"/>
              <a:t>2N2222 Y TIP 120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4" y="1601287"/>
            <a:ext cx="9429548" cy="43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DETECTOR DE MOVIMIENTO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02" y="1570399"/>
            <a:ext cx="6777778" cy="42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COMBINACIONES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50177"/>
              </p:ext>
            </p:extLst>
          </p:nvPr>
        </p:nvGraphicFramePr>
        <p:xfrm>
          <a:off x="1136467" y="1776548"/>
          <a:ext cx="953588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943">
                  <a:extLst>
                    <a:ext uri="{9D8B030D-6E8A-4147-A177-3AD203B41FA5}">
                      <a16:colId xmlns:a16="http://schemas.microsoft.com/office/drawing/2014/main" val="1585875709"/>
                    </a:ext>
                  </a:extLst>
                </a:gridCol>
                <a:gridCol w="4767943">
                  <a:extLst>
                    <a:ext uri="{9D8B030D-6E8A-4147-A177-3AD203B41FA5}">
                      <a16:colId xmlns:a16="http://schemas.microsoft.com/office/drawing/2014/main" val="3116739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SENSOR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RESPUESTA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PIR (MOVIMIENTO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HUMEDAD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TIRA LED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TEMPERATURA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BUZZER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3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LUZ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r>
                        <a:rPr lang="en-US" sz="3600" baseline="0" dirty="0" smtClean="0"/>
                        <a:t> PIN DE OTRO CIRCUITO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6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27015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SENSOR DE HUMEDAD</a:t>
            </a: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79" y="1240971"/>
            <a:ext cx="8549881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66204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SENSOR DE LLAMA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9" y="1085169"/>
            <a:ext cx="7324453" cy="53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SENSOR HUMEDAD</a:t>
            </a:r>
            <a:br>
              <a:rPr lang="en-US" sz="4000" dirty="0" smtClean="0"/>
            </a:br>
            <a:r>
              <a:rPr lang="en-US" sz="4000" dirty="0" smtClean="0"/>
              <a:t>SIN ARDUINO Y SIN TRANSISTOR</a:t>
            </a: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24" y="2465342"/>
            <a:ext cx="1185047" cy="3196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01" y="2465342"/>
            <a:ext cx="57054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627015"/>
          </a:xfrm>
        </p:spPr>
        <p:txBody>
          <a:bodyPr anchor="ctr"/>
          <a:lstStyle/>
          <a:p>
            <a:pPr algn="ctr" fontAlgn="base"/>
            <a:r>
              <a:rPr lang="en-US" sz="4000" dirty="0" smtClean="0"/>
              <a:t>SENSOR DE HUMEDAD</a:t>
            </a:r>
            <a:endParaRPr lang="es-419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1" y="1311319"/>
            <a:ext cx="7279055" cy="468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10" y="3754345"/>
            <a:ext cx="3776318" cy="13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4963</TotalTime>
  <Words>92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2</vt:lpstr>
      <vt:lpstr>Citable</vt:lpstr>
      <vt:lpstr>2N222</vt:lpstr>
      <vt:lpstr>OBJETIVOS</vt:lpstr>
      <vt:lpstr>2N2222 Y TIP 120</vt:lpstr>
      <vt:lpstr>DETECTOR DE MOVIMIENTO</vt:lpstr>
      <vt:lpstr>COMBINACIONES</vt:lpstr>
      <vt:lpstr>SENSOR DE HUMEDAD</vt:lpstr>
      <vt:lpstr>SENSOR DE LLAMA</vt:lpstr>
      <vt:lpstr>SENSOR HUMEDAD SIN ARDUINO Y SIN TRANSISTOR</vt:lpstr>
      <vt:lpstr>SENSOR DE HUMEDAD</vt:lpstr>
      <vt:lpstr>PCB</vt:lpstr>
      <vt:lpstr>UTUBE: PROYECTANDO NUEVAS IDEAS</vt:lpstr>
      <vt:lpstr>LED INTERMITENTE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Alfredo Dale Recinos</cp:lastModifiedBy>
  <cp:revision>295</cp:revision>
  <dcterms:created xsi:type="dcterms:W3CDTF">2019-08-09T15:47:12Z</dcterms:created>
  <dcterms:modified xsi:type="dcterms:W3CDTF">2021-01-08T02:33:16Z</dcterms:modified>
</cp:coreProperties>
</file>