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58" r:id="rId4"/>
    <p:sldId id="365" r:id="rId5"/>
    <p:sldId id="364" r:id="rId6"/>
    <p:sldId id="3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343" autoAdjust="0"/>
  </p:normalViewPr>
  <p:slideViewPr>
    <p:cSldViewPr snapToGrid="0">
      <p:cViewPr varScale="1">
        <p:scale>
          <a:sx n="68" d="100"/>
          <a:sy n="68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824" y="4049486"/>
            <a:ext cx="7132320" cy="1018905"/>
          </a:xfrm>
        </p:spPr>
        <p:txBody>
          <a:bodyPr/>
          <a:lstStyle/>
          <a:p>
            <a:r>
              <a:rPr lang="es-SV" sz="4800" dirty="0"/>
              <a:t>ALARMA TIMER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28" y="3737415"/>
            <a:ext cx="5852161" cy="2049430"/>
          </a:xfrm>
        </p:spPr>
        <p:txBody>
          <a:bodyPr>
            <a:normAutofit/>
          </a:bodyPr>
          <a:lstStyle/>
          <a:p>
            <a:r>
              <a:rPr lang="es-SV" sz="2800" dirty="0"/>
              <a:t>CONOCER COMO CREAR UN TIMER Y ASIGNARLE ALARMAS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818604"/>
          </a:xfrm>
        </p:spPr>
        <p:txBody>
          <a:bodyPr anchor="ctr"/>
          <a:lstStyle/>
          <a:p>
            <a:pPr algn="ctr"/>
            <a:r>
              <a:rPr lang="en-US" dirty="0"/>
              <a:t>TIMER CON ALARMAS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1650472"/>
            <a:ext cx="9519658" cy="396655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0" dirty="0"/>
              <a:t>SE LE ASIGNA AL CIRUITO ARDUINO HORA, MINUTO, SEGUNDO.</a:t>
            </a:r>
          </a:p>
          <a:p>
            <a:pPr algn="l"/>
            <a:endParaRPr lang="en-US" sz="3600" b="0" dirty="0"/>
          </a:p>
          <a:p>
            <a:pPr algn="l"/>
            <a:endParaRPr lang="en-US" sz="3600" b="0" dirty="0"/>
          </a:p>
          <a:p>
            <a:pPr algn="l"/>
            <a:r>
              <a:rPr lang="en-US" sz="3600" b="0" dirty="0"/>
              <a:t>LUEGO SE ASIGNA EN QUE MOMENTO SE EJECUTARA UNA FUNCION, COMO SI FUERA UNA ALARMA.</a:t>
            </a:r>
          </a:p>
        </p:txBody>
      </p:sp>
    </p:spTree>
    <p:extLst>
      <p:ext uri="{BB962C8B-B14F-4D97-AF65-F5344CB8AC3E}">
        <p14:creationId xmlns:p14="http://schemas.microsoft.com/office/powerpoint/2010/main" val="422431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818604"/>
          </a:xfrm>
        </p:spPr>
        <p:txBody>
          <a:bodyPr anchor="ctr"/>
          <a:lstStyle/>
          <a:p>
            <a:pPr algn="ctr"/>
            <a:r>
              <a:rPr lang="en-US" dirty="0"/>
              <a:t>PROYECTO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391207" y="1525781"/>
            <a:ext cx="11623964" cy="396655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r>
              <a:rPr lang="en-US" sz="3600" b="0" dirty="0"/>
              <a:t>CONFIGURA SENSORES A UN ARDUINO</a:t>
            </a:r>
          </a:p>
          <a:p>
            <a:pPr marL="571500" indent="-571500" algn="l">
              <a:buFontTx/>
              <a:buChar char="-"/>
            </a:pPr>
            <a:r>
              <a:rPr lang="en-US" sz="3600" b="0" dirty="0"/>
              <a:t>TOMARAN VALORES A DIFERENTES MOMENTOS</a:t>
            </a:r>
          </a:p>
          <a:p>
            <a:pPr marL="571500" indent="-571500" algn="l">
              <a:buFontTx/>
              <a:buChar char="-"/>
            </a:pPr>
            <a:r>
              <a:rPr lang="en-US" sz="3600" b="0" dirty="0"/>
              <a:t>GUARDAN LOS VALORES EN EEPROM</a:t>
            </a:r>
          </a:p>
          <a:p>
            <a:pPr marL="571500" indent="-571500" algn="l">
              <a:buFontTx/>
              <a:buChar char="-"/>
            </a:pPr>
            <a:endParaRPr lang="en-US" sz="3600" b="0" dirty="0"/>
          </a:p>
          <a:p>
            <a:pPr algn="l"/>
            <a:r>
              <a:rPr lang="en-US" sz="3600" b="0" dirty="0"/>
              <a:t>LUEGO DE VARIOS DIAS TRAEN EL ARDUINO</a:t>
            </a:r>
          </a:p>
          <a:p>
            <a:pPr marL="571500" indent="-571500" algn="l">
              <a:buFontTx/>
              <a:buChar char="-"/>
            </a:pPr>
            <a:r>
              <a:rPr lang="en-US" sz="3600" b="0" dirty="0"/>
              <a:t>LO ENCIENDEN Y LEEN LOS VALORES DE EEPROM</a:t>
            </a:r>
          </a:p>
          <a:p>
            <a:pPr marL="571500" indent="-571500" algn="l">
              <a:buFontTx/>
              <a:buChar char="-"/>
            </a:pPr>
            <a:r>
              <a:rPr lang="en-US" sz="3600" b="0" dirty="0"/>
              <a:t>Y LOS PRESENTAN EN MONITOR SERIAL</a:t>
            </a:r>
          </a:p>
          <a:p>
            <a:pPr marL="571500" indent="-571500" algn="l">
              <a:buFontTx/>
              <a:buChar char="-"/>
            </a:pPr>
            <a:r>
              <a:rPr lang="en-US" sz="3600" b="0" dirty="0"/>
              <a:t>LOS COPIAN Y LOS PEGAN EN EXCEL</a:t>
            </a:r>
          </a:p>
        </p:txBody>
      </p:sp>
    </p:spTree>
    <p:extLst>
      <p:ext uri="{BB962C8B-B14F-4D97-AF65-F5344CB8AC3E}">
        <p14:creationId xmlns:p14="http://schemas.microsoft.com/office/powerpoint/2010/main" val="195031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818604"/>
          </a:xfrm>
        </p:spPr>
        <p:txBody>
          <a:bodyPr anchor="ctr"/>
          <a:lstStyle/>
          <a:p>
            <a:pPr algn="ctr"/>
            <a:r>
              <a:rPr lang="en-US" dirty="0"/>
              <a:t>LIBRERIAS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940525" y="3310050"/>
            <a:ext cx="10161236" cy="81860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SETUP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622" y="1576251"/>
            <a:ext cx="5173133" cy="1330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777" y="4419600"/>
            <a:ext cx="7992937" cy="207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8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818604"/>
          </a:xfrm>
        </p:spPr>
        <p:txBody>
          <a:bodyPr anchor="ctr"/>
          <a:lstStyle/>
          <a:p>
            <a:pPr algn="ctr"/>
            <a:r>
              <a:rPr lang="en-US" dirty="0"/>
              <a:t>FUNCIONES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29" y="1854344"/>
            <a:ext cx="4321319" cy="363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62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4728</TotalTime>
  <Words>90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Citable</vt:lpstr>
      <vt:lpstr>ALARMA TIMER</vt:lpstr>
      <vt:lpstr>OBJETIVOS</vt:lpstr>
      <vt:lpstr>TIMER CON ALARMAS</vt:lpstr>
      <vt:lpstr>PROYECTO</vt:lpstr>
      <vt:lpstr>LIBRERIAS</vt:lpstr>
      <vt:lpstr>FUNCIONES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272</cp:revision>
  <dcterms:created xsi:type="dcterms:W3CDTF">2019-08-09T15:47:12Z</dcterms:created>
  <dcterms:modified xsi:type="dcterms:W3CDTF">2021-04-28T23:03:36Z</dcterms:modified>
</cp:coreProperties>
</file>