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7" r:id="rId4"/>
    <p:sldId id="349" r:id="rId5"/>
    <p:sldId id="346" r:id="rId6"/>
    <p:sldId id="352" r:id="rId7"/>
    <p:sldId id="351" r:id="rId8"/>
    <p:sldId id="350" r:id="rId9"/>
    <p:sldId id="354" r:id="rId10"/>
    <p:sldId id="355" r:id="rId11"/>
    <p:sldId id="356" r:id="rId12"/>
    <p:sldId id="357" r:id="rId13"/>
    <p:sldId id="35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Dale Recinos" initials="TDR" lastIdx="1" clrIdx="0">
    <p:extLst>
      <p:ext uri="{19B8F6BF-5375-455C-9EA6-DF929625EA0E}">
        <p15:presenceInfo xmlns:p15="http://schemas.microsoft.com/office/powerpoint/2012/main" userId="S::tomas.dale@concentrix.com::05cbd818-c735-4d42-a6af-fd4d4d7c9e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5T16:30:00.724" idx="1">
    <p:pos x="2872" y="2521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EEPROM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C12E6-099A-4156-B0B2-C79659B623F7}"/>
              </a:ext>
            </a:extLst>
          </p:cNvPr>
          <p:cNvSpPr txBox="1"/>
          <p:nvPr/>
        </p:nvSpPr>
        <p:spPr>
          <a:xfrm>
            <a:off x="1762539" y="58846"/>
            <a:ext cx="866692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#include &lt;</a:t>
            </a:r>
            <a:r>
              <a:rPr lang="en-US" sz="3600" dirty="0" err="1">
                <a:solidFill>
                  <a:srgbClr val="FFFF00"/>
                </a:solidFill>
              </a:rPr>
              <a:t>EEPROM.h</a:t>
            </a:r>
            <a:r>
              <a:rPr lang="en-US" sz="3600" dirty="0">
                <a:solidFill>
                  <a:srgbClr val="FFFF00"/>
                </a:solidFill>
              </a:rPr>
              <a:t>&gt;</a:t>
            </a:r>
          </a:p>
          <a:p>
            <a:r>
              <a:rPr lang="en-US" sz="3600" dirty="0"/>
              <a:t>int pos = 0;</a:t>
            </a:r>
          </a:p>
          <a:p>
            <a:r>
              <a:rPr lang="en-US" sz="3600" dirty="0">
                <a:solidFill>
                  <a:srgbClr val="00B0F0"/>
                </a:solidFill>
              </a:rPr>
              <a:t>void setup() </a:t>
            </a:r>
            <a:r>
              <a:rPr lang="en-US" sz="3600" dirty="0"/>
              <a:t>{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Serial.begin</a:t>
            </a:r>
            <a:r>
              <a:rPr lang="en-US" sz="3600" dirty="0"/>
              <a:t>(9600);</a:t>
            </a:r>
          </a:p>
          <a:p>
            <a:r>
              <a:rPr lang="en-US" sz="3600" dirty="0"/>
              <a:t>}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00B0F0"/>
                </a:solidFill>
              </a:rPr>
              <a:t>void loop(){</a:t>
            </a:r>
          </a:p>
          <a:p>
            <a:r>
              <a:rPr lang="en-US" sz="3600" dirty="0"/>
              <a:t>   int </a:t>
            </a:r>
            <a:r>
              <a:rPr lang="en-US" sz="3600" dirty="0" err="1"/>
              <a:t>val</a:t>
            </a:r>
            <a:r>
              <a:rPr lang="en-US" sz="3600" dirty="0"/>
              <a:t> = </a:t>
            </a:r>
            <a:r>
              <a:rPr lang="en-US" sz="3600" dirty="0" err="1">
                <a:solidFill>
                  <a:srgbClr val="FFFF00"/>
                </a:solidFill>
              </a:rPr>
              <a:t>analogRead</a:t>
            </a:r>
            <a:r>
              <a:rPr lang="en-US" sz="3600" dirty="0"/>
              <a:t>(0)/4;</a:t>
            </a:r>
          </a:p>
          <a:p>
            <a:r>
              <a:rPr lang="en-US" sz="3600" dirty="0"/>
              <a:t>   </a:t>
            </a:r>
            <a:r>
              <a:rPr lang="en-US" sz="3600" dirty="0" err="1"/>
              <a:t>EEPROM.</a:t>
            </a:r>
            <a:r>
              <a:rPr lang="en-US" sz="3600" dirty="0" err="1">
                <a:solidFill>
                  <a:srgbClr val="FFFF00"/>
                </a:solidFill>
              </a:rPr>
              <a:t>update</a:t>
            </a:r>
            <a:r>
              <a:rPr lang="en-US" sz="3600" dirty="0"/>
              <a:t>(pos++, </a:t>
            </a:r>
            <a:r>
              <a:rPr lang="en-US" sz="3600" dirty="0" err="1"/>
              <a:t>val</a:t>
            </a:r>
            <a:r>
              <a:rPr lang="en-US" sz="3600" dirty="0"/>
              <a:t>);</a:t>
            </a:r>
          </a:p>
          <a:p>
            <a:r>
              <a:rPr lang="en-US" sz="3600" dirty="0"/>
              <a:t>   if (pos== </a:t>
            </a:r>
            <a:r>
              <a:rPr lang="en-US" sz="3600" dirty="0" err="1"/>
              <a:t>EEPROM.length</a:t>
            </a:r>
            <a:r>
              <a:rPr lang="en-US" sz="3600" dirty="0"/>
              <a:t>()) pos = 0;</a:t>
            </a:r>
          </a:p>
          <a:p>
            <a:r>
              <a:rPr lang="en-US" sz="3600" dirty="0"/>
              <a:t>   delay(1000);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51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C12E6-099A-4156-B0B2-C79659B623F7}"/>
              </a:ext>
            </a:extLst>
          </p:cNvPr>
          <p:cNvSpPr txBox="1"/>
          <p:nvPr/>
        </p:nvSpPr>
        <p:spPr>
          <a:xfrm>
            <a:off x="3303747" y="607937"/>
            <a:ext cx="866692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/>
          </a:p>
          <a:p>
            <a:r>
              <a:rPr lang="en-US" sz="4000" dirty="0">
                <a:solidFill>
                  <a:srgbClr val="FFFF00"/>
                </a:solidFill>
              </a:rPr>
              <a:t>void loop(){</a:t>
            </a:r>
          </a:p>
          <a:p>
            <a:r>
              <a:rPr lang="en-US" sz="4000" dirty="0"/>
              <a:t>   </a:t>
            </a:r>
            <a:r>
              <a:rPr lang="en-US" sz="4000" dirty="0">
                <a:solidFill>
                  <a:srgbClr val="FFFF00"/>
                </a:solidFill>
              </a:rPr>
              <a:t>…..</a:t>
            </a:r>
          </a:p>
          <a:p>
            <a:r>
              <a:rPr lang="en-US" sz="4000" dirty="0"/>
              <a:t>   char c1 = </a:t>
            </a:r>
            <a:r>
              <a:rPr lang="en-US" sz="4000" dirty="0" err="1"/>
              <a:t>Serial.readChar</a:t>
            </a:r>
            <a:r>
              <a:rPr lang="en-US" sz="4000" dirty="0"/>
              <a:t>();</a:t>
            </a:r>
          </a:p>
          <a:p>
            <a:r>
              <a:rPr lang="en-US" sz="4000" dirty="0"/>
              <a:t>   if (c1='0') </a:t>
            </a:r>
            <a:r>
              <a:rPr lang="en-US" sz="4000" dirty="0" err="1">
                <a:solidFill>
                  <a:srgbClr val="FFFF00"/>
                </a:solidFill>
              </a:rPr>
              <a:t>ShowData</a:t>
            </a:r>
            <a:r>
              <a:rPr lang="en-US" sz="4000" dirty="0">
                <a:solidFill>
                  <a:srgbClr val="FFFF00"/>
                </a:solidFill>
              </a:rPr>
              <a:t>();</a:t>
            </a:r>
          </a:p>
          <a:p>
            <a:r>
              <a:rPr lang="en-US" sz="4000" dirty="0">
                <a:solidFill>
                  <a:srgbClr val="FFFF00"/>
                </a:solidFill>
              </a:rPr>
              <a:t>   ….. </a:t>
            </a:r>
          </a:p>
          <a:p>
            <a:r>
              <a:rPr lang="en-US" sz="4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0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6F763-DC3C-4523-B921-4B7C3B7A76C1}"/>
              </a:ext>
            </a:extLst>
          </p:cNvPr>
          <p:cNvSpPr txBox="1"/>
          <p:nvPr/>
        </p:nvSpPr>
        <p:spPr>
          <a:xfrm>
            <a:off x="1712385" y="665273"/>
            <a:ext cx="87672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rgbClr val="FFFF00"/>
                </a:solidFill>
              </a:rPr>
              <a:t>void </a:t>
            </a:r>
            <a:r>
              <a:rPr lang="en-US" sz="3600" dirty="0" err="1">
                <a:solidFill>
                  <a:srgbClr val="FFFF00"/>
                </a:solidFill>
              </a:rPr>
              <a:t>ShowData</a:t>
            </a:r>
            <a:r>
              <a:rPr lang="en-US" sz="3600" dirty="0">
                <a:solidFill>
                  <a:srgbClr val="FFFF00"/>
                </a:solidFill>
              </a:rPr>
              <a:t>()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   for (int </a:t>
            </a:r>
            <a:r>
              <a:rPr lang="en-US" sz="3600" dirty="0" err="1"/>
              <a:t>i</a:t>
            </a:r>
            <a:r>
              <a:rPr lang="en-US" sz="3600" dirty="0"/>
              <a:t> = 0; </a:t>
            </a:r>
            <a:r>
              <a:rPr lang="en-US" sz="3600" dirty="0" err="1">
                <a:solidFill>
                  <a:srgbClr val="FFFF00"/>
                </a:solidFill>
              </a:rPr>
              <a:t>i</a:t>
            </a:r>
            <a:r>
              <a:rPr lang="en-US" sz="3600" dirty="0">
                <a:solidFill>
                  <a:srgbClr val="FFFF00"/>
                </a:solidFill>
              </a:rPr>
              <a:t>&lt; </a:t>
            </a:r>
            <a:r>
              <a:rPr lang="en-US" sz="3600" dirty="0" err="1">
                <a:solidFill>
                  <a:srgbClr val="FFFF00"/>
                </a:solidFill>
              </a:rPr>
              <a:t>EEPROM.length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</a:t>
            </a:r>
          </a:p>
          <a:p>
            <a:r>
              <a:rPr lang="en-US" sz="3600" dirty="0"/>
              <a:t>     {      </a:t>
            </a:r>
          </a:p>
          <a:p>
            <a:r>
              <a:rPr lang="en-US" sz="3600" dirty="0"/>
              <a:t>        byte b1 = </a:t>
            </a:r>
            <a:r>
              <a:rPr lang="en-US" sz="3600" dirty="0" err="1">
                <a:solidFill>
                  <a:srgbClr val="FFFF00"/>
                </a:solidFill>
              </a:rPr>
              <a:t>EEPROM.read</a:t>
            </a:r>
            <a:r>
              <a:rPr lang="en-US" sz="3600" dirty="0"/>
              <a:t>();</a:t>
            </a:r>
          </a:p>
          <a:p>
            <a:r>
              <a:rPr lang="en-US" sz="3600" dirty="0"/>
              <a:t>        int val1 = b1 * 4;</a:t>
            </a:r>
          </a:p>
          <a:p>
            <a:r>
              <a:rPr lang="en-US" sz="3600" dirty="0"/>
              <a:t>        </a:t>
            </a:r>
            <a:r>
              <a:rPr lang="en-US" sz="3600" dirty="0" err="1"/>
              <a:t>Serial.println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FFFF00"/>
                </a:solidFill>
              </a:rPr>
              <a:t>String(val1)</a:t>
            </a:r>
            <a:r>
              <a:rPr lang="en-US" sz="3600" dirty="0"/>
              <a:t>);</a:t>
            </a:r>
          </a:p>
          <a:p>
            <a:r>
              <a:rPr lang="en-US" sz="3600" dirty="0"/>
              <a:t>        delay(500);</a:t>
            </a:r>
          </a:p>
          <a:p>
            <a:r>
              <a:rPr lang="en-US" sz="3600" dirty="0"/>
              <a:t>     }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74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61259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GUARDAR OTROS TIPOS DE DATOS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08080" y="2007327"/>
            <a:ext cx="10990218" cy="394933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DECIMALES: </a:t>
            </a:r>
            <a:r>
              <a:rPr lang="en-US" sz="3600" b="0" dirty="0"/>
              <a:t>GUARDE DECIMALES EN OTRA DIRECCION</a:t>
            </a:r>
          </a:p>
          <a:p>
            <a:pPr algn="l"/>
            <a:endParaRPr lang="en-US" sz="3600" b="0" dirty="0"/>
          </a:p>
          <a:p>
            <a:pPr algn="l"/>
            <a:r>
              <a:rPr lang="en-US" sz="3600" dirty="0"/>
              <a:t>NUMEROS NEGATIVOS: </a:t>
            </a:r>
            <a:r>
              <a:rPr lang="en-US" sz="3600" b="0" dirty="0"/>
              <a:t>GUARDE SIGNO PREVIO A NUMERO, 1 ES POSITIVO, 0 ES NEGATIVO.</a:t>
            </a:r>
          </a:p>
        </p:txBody>
      </p:sp>
    </p:spTree>
    <p:extLst>
      <p:ext uri="{BB962C8B-B14F-4D97-AF65-F5344CB8AC3E}">
        <p14:creationId xmlns:p14="http://schemas.microsoft.com/office/powerpoint/2010/main" val="249370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8" y="3737415"/>
            <a:ext cx="5852161" cy="2049430"/>
          </a:xfrm>
        </p:spPr>
        <p:txBody>
          <a:bodyPr>
            <a:normAutofit/>
          </a:bodyPr>
          <a:lstStyle/>
          <a:p>
            <a:r>
              <a:rPr lang="es-SV" sz="2800" dirty="0"/>
              <a:t>CONOCER ALTERNATIVAS DE ALMACENAR DATOS</a:t>
            </a:r>
          </a:p>
          <a:p>
            <a:r>
              <a:rPr lang="es-SV" sz="2800" dirty="0"/>
              <a:t>CONOCER EEPROM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MEMORIAS EN ARDUINO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8" y="2089240"/>
            <a:ext cx="11386261" cy="31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MEMORIA EEPROM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690663" y="1737360"/>
            <a:ext cx="110250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419" sz="3600" dirty="0"/>
              <a:t>La memoria </a:t>
            </a:r>
            <a:r>
              <a:rPr lang="es-419" sz="3600" b="1" dirty="0"/>
              <a:t>EEPROM</a:t>
            </a:r>
            <a:r>
              <a:rPr lang="es-419" sz="3600" dirty="0"/>
              <a:t> (del inglés Electrically Erasable Programmable Read-Only Memory = ROM programable y borrable eléctricamente) es una memoria </a:t>
            </a:r>
            <a:r>
              <a:rPr lang="es-419" sz="3600" b="1" dirty="0"/>
              <a:t>no volátil</a:t>
            </a:r>
            <a:r>
              <a:rPr lang="es-419" sz="3600" dirty="0"/>
              <a:t>. </a:t>
            </a:r>
          </a:p>
          <a:p>
            <a:pPr lvl="0"/>
            <a:endParaRPr lang="es-419" sz="3600" dirty="0"/>
          </a:p>
          <a:p>
            <a:pPr lvl="0"/>
            <a:r>
              <a:rPr lang="es-419" sz="3600" dirty="0"/>
              <a:t>Esto significa que los datos que almacena no se pierden al desaparecer la alimentación de un dispositivo.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44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MEMORIA EEPROM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2" name="Rectangle 1"/>
          <p:cNvSpPr/>
          <p:nvPr/>
        </p:nvSpPr>
        <p:spPr>
          <a:xfrm>
            <a:off x="690663" y="2312125"/>
            <a:ext cx="11025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419" sz="3600" dirty="0"/>
              <a:t>La </a:t>
            </a:r>
            <a:r>
              <a:rPr lang="es-419" sz="3600" b="1" dirty="0"/>
              <a:t>EEPROM</a:t>
            </a:r>
            <a:r>
              <a:rPr lang="es-419" sz="3600" dirty="0"/>
              <a:t> fue pensada para mantener aquellos datos que deseamos resguardar luego de apagar y reiniciar un microcontrolador, y disponer de ellos al retomar la operación.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2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61259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GUARDAR INFORMACION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08080" y="2007327"/>
            <a:ext cx="10990218" cy="394933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En su circuito se enciende un LED.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Actualiza en EEPROM que encendio LED.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Luego apaga Arduino.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Cuando lo vuelve a encender lee EEPROM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/>
              <a:t>Y se vuelve a encender LED</a:t>
            </a:r>
          </a:p>
        </p:txBody>
      </p:sp>
    </p:spTree>
    <p:extLst>
      <p:ext uri="{BB962C8B-B14F-4D97-AF65-F5344CB8AC3E}">
        <p14:creationId xmlns:p14="http://schemas.microsoft.com/office/powerpoint/2010/main" val="123143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MEMORIA EEPROM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43" y="2425064"/>
            <a:ext cx="7035051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6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MEMORIA EEPROM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92" y="1826214"/>
            <a:ext cx="10619215" cy="38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01782"/>
          </a:xfrm>
        </p:spPr>
        <p:txBody>
          <a:bodyPr anchor="ctr"/>
          <a:lstStyle/>
          <a:p>
            <a:pPr algn="ctr"/>
            <a:r>
              <a:rPr lang="en-US" dirty="0"/>
              <a:t>EEPROM ESCRIBIR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39" y="1822949"/>
            <a:ext cx="8953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7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4712</TotalTime>
  <Words>300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Citable</vt:lpstr>
      <vt:lpstr>EEPROM</vt:lpstr>
      <vt:lpstr>OBJETIVOS</vt:lpstr>
      <vt:lpstr>MEMORIAS EN ARDUINO</vt:lpstr>
      <vt:lpstr>MEMORIA EEPROM</vt:lpstr>
      <vt:lpstr>MEMORIA EEPROM</vt:lpstr>
      <vt:lpstr>GUARDAR INFORMACION</vt:lpstr>
      <vt:lpstr>MEMORIA EEPROM</vt:lpstr>
      <vt:lpstr>MEMORIA EEPROM</vt:lpstr>
      <vt:lpstr>EEPROM ESCRIBIR</vt:lpstr>
      <vt:lpstr>PowerPoint Presentation</vt:lpstr>
      <vt:lpstr>PowerPoint Presentation</vt:lpstr>
      <vt:lpstr>PowerPoint Presentation</vt:lpstr>
      <vt:lpstr>GUARDAR OTROS TIPOS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269</cp:revision>
  <dcterms:created xsi:type="dcterms:W3CDTF">2019-08-09T15:47:12Z</dcterms:created>
  <dcterms:modified xsi:type="dcterms:W3CDTF">2021-05-15T22:38:03Z</dcterms:modified>
</cp:coreProperties>
</file>