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6" r:id="rId4"/>
    <p:sldId id="366" r:id="rId5"/>
    <p:sldId id="357" r:id="rId6"/>
    <p:sldId id="364" r:id="rId7"/>
    <p:sldId id="347" r:id="rId8"/>
    <p:sldId id="3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9854" y="4049486"/>
            <a:ext cx="5973289" cy="1018905"/>
          </a:xfrm>
        </p:spPr>
        <p:txBody>
          <a:bodyPr/>
          <a:lstStyle/>
          <a:p>
            <a:r>
              <a:rPr lang="es-SV" sz="4800" dirty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3737415"/>
            <a:ext cx="5852161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COMO SE CONFIGURA UNA SD CARD CON ARDUINO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OPCIONES SD CARD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9" y="2560121"/>
            <a:ext cx="10426127" cy="28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FORMATEAR EN WINDOWS FAT 32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41" y="1449978"/>
            <a:ext cx="4141095" cy="506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71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MODULO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68" y="2353899"/>
            <a:ext cx="4552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PUERTOS A CONECTAR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SD.h</a:t>
            </a:r>
            <a:r>
              <a:rPr lang="en-US" dirty="0"/>
              <a:t>&gt;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6" y="2484798"/>
            <a:ext cx="6375243" cy="3273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042" y="1687124"/>
            <a:ext cx="2539501" cy="486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 SD CARD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35" y="1656806"/>
            <a:ext cx="8443731" cy="461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36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NANO ARDUINO SD CARD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52" y="1791133"/>
            <a:ext cx="8567647" cy="4194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03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4710</TotalTime>
  <Words>38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SD CARD</vt:lpstr>
      <vt:lpstr>OBJETIVOS</vt:lpstr>
      <vt:lpstr>OPCIONES SD CARD</vt:lpstr>
      <vt:lpstr>FORMATEAR EN WINDOWS FAT 32</vt:lpstr>
      <vt:lpstr>MODULO</vt:lpstr>
      <vt:lpstr>PUERTOS A CONECTAR #include &lt;SD.h&gt;</vt:lpstr>
      <vt:lpstr>MEMORIA SD CARD</vt:lpstr>
      <vt:lpstr>NANO ARDUINO SD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270</cp:revision>
  <dcterms:created xsi:type="dcterms:W3CDTF">2019-08-09T15:47:12Z</dcterms:created>
  <dcterms:modified xsi:type="dcterms:W3CDTF">2021-04-28T23:00:58Z</dcterms:modified>
</cp:coreProperties>
</file>