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7" r:id="rId4"/>
    <p:sldId id="358" r:id="rId5"/>
    <p:sldId id="365" r:id="rId6"/>
    <p:sldId id="366" r:id="rId7"/>
    <p:sldId id="364" r:id="rId8"/>
    <p:sldId id="359" r:id="rId9"/>
    <p:sldId id="361" r:id="rId10"/>
    <p:sldId id="3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SD CARD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A EXCEL COMO CSV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32611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3" y="2060609"/>
            <a:ext cx="5693510" cy="3287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89" y="2060608"/>
            <a:ext cx="5102120" cy="32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8" y="3737415"/>
            <a:ext cx="5852161" cy="2049430"/>
          </a:xfrm>
        </p:spPr>
        <p:txBody>
          <a:bodyPr>
            <a:normAutofit/>
          </a:bodyPr>
          <a:lstStyle/>
          <a:p>
            <a:r>
              <a:rPr lang="es-SV" sz="2800" dirty="0"/>
              <a:t>COMO LEER Y ESCRIBIR EN UNA SD CARD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FORMATEAR A FAT32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32611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36" y="1556008"/>
            <a:ext cx="4085676" cy="484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formatear-tarjeta-sd-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89" y="1449978"/>
            <a:ext cx="2802266" cy="484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1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67" y="305542"/>
            <a:ext cx="2126652" cy="3182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4063F9-A523-46D0-8F46-B0C08BD85447}"/>
              </a:ext>
            </a:extLst>
          </p:cNvPr>
          <p:cNvSpPr txBox="1"/>
          <p:nvPr/>
        </p:nvSpPr>
        <p:spPr>
          <a:xfrm>
            <a:off x="361071" y="198608"/>
            <a:ext cx="4165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#include &lt;</a:t>
            </a:r>
            <a:r>
              <a:rPr lang="en-US" sz="3600" b="1" dirty="0" err="1">
                <a:solidFill>
                  <a:srgbClr val="00B0F0"/>
                </a:solidFill>
              </a:rPr>
              <a:t>SPI.h</a:t>
            </a:r>
            <a:r>
              <a:rPr lang="en-US" sz="3600" b="1" dirty="0">
                <a:solidFill>
                  <a:srgbClr val="00B0F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B0F0"/>
                </a:solidFill>
              </a:rPr>
              <a:t>#include &lt;</a:t>
            </a:r>
            <a:r>
              <a:rPr lang="en-US" sz="3600" b="1" dirty="0" err="1">
                <a:solidFill>
                  <a:srgbClr val="00B0F0"/>
                </a:solidFill>
              </a:rPr>
              <a:t>SD.h</a:t>
            </a:r>
            <a:r>
              <a:rPr lang="en-US" sz="3600" b="1" dirty="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90AC7-C02B-4046-AEF3-C1D80B3BFCFF}"/>
              </a:ext>
            </a:extLst>
          </p:cNvPr>
          <p:cNvSpPr txBox="1"/>
          <p:nvPr/>
        </p:nvSpPr>
        <p:spPr>
          <a:xfrm>
            <a:off x="546241" y="2245819"/>
            <a:ext cx="110995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void </a:t>
            </a:r>
            <a:r>
              <a:rPr lang="en-US" sz="3200" b="1" dirty="0" err="1"/>
              <a:t>WriteSD</a:t>
            </a:r>
            <a:r>
              <a:rPr lang="en-US" sz="3200" b="1" dirty="0"/>
              <a:t>()</a:t>
            </a:r>
          </a:p>
          <a:p>
            <a:r>
              <a:rPr lang="en-US" sz="3200" b="1" dirty="0"/>
              <a:t>{</a:t>
            </a:r>
          </a:p>
          <a:p>
            <a:r>
              <a:rPr lang="en-US" sz="3200" b="1" dirty="0"/>
              <a:t>   </a:t>
            </a:r>
            <a:r>
              <a:rPr lang="en-US" sz="3200" b="1" dirty="0" err="1">
                <a:solidFill>
                  <a:srgbClr val="00B0F0"/>
                </a:solidFill>
              </a:rPr>
              <a:t>SD.begin</a:t>
            </a:r>
            <a:r>
              <a:rPr lang="en-US" sz="3200" b="1" dirty="0">
                <a:solidFill>
                  <a:srgbClr val="00B0F0"/>
                </a:solidFill>
              </a:rPr>
              <a:t>(4);</a:t>
            </a:r>
          </a:p>
          <a:p>
            <a:r>
              <a:rPr lang="en-US" sz="3200" b="1" dirty="0"/>
              <a:t>   </a:t>
            </a:r>
            <a:r>
              <a:rPr lang="en-US" sz="3200" b="1" dirty="0" err="1"/>
              <a:t>dataFile</a:t>
            </a:r>
            <a:r>
              <a:rPr lang="en-US" sz="3200" b="1" dirty="0"/>
              <a:t> = </a:t>
            </a:r>
            <a:r>
              <a:rPr lang="en-US" sz="3200" b="1" dirty="0" err="1"/>
              <a:t>SD.</a:t>
            </a:r>
            <a:r>
              <a:rPr lang="en-US" sz="3200" b="1" dirty="0" err="1">
                <a:solidFill>
                  <a:srgbClr val="00B0F0"/>
                </a:solidFill>
              </a:rPr>
              <a:t>open</a:t>
            </a:r>
            <a:r>
              <a:rPr lang="en-US" sz="3200" b="1" dirty="0"/>
              <a:t>("data.txt", FILE_WRITE);</a:t>
            </a:r>
          </a:p>
          <a:p>
            <a:r>
              <a:rPr lang="en-US" sz="3200" b="1" dirty="0"/>
              <a:t>   </a:t>
            </a:r>
            <a:r>
              <a:rPr lang="en-US" sz="3200" b="1" dirty="0" err="1"/>
              <a:t>dataFile.println</a:t>
            </a:r>
            <a:r>
              <a:rPr lang="en-US" sz="3200" b="1" dirty="0"/>
              <a:t>(data);</a:t>
            </a:r>
          </a:p>
          <a:p>
            <a:r>
              <a:rPr lang="en-US" sz="3200" b="1" dirty="0"/>
              <a:t>   </a:t>
            </a:r>
            <a:r>
              <a:rPr lang="en-US" sz="3200" b="1" dirty="0" err="1"/>
              <a:t>SD.</a:t>
            </a:r>
            <a:r>
              <a:rPr lang="en-US" sz="3200" b="1" dirty="0" err="1">
                <a:solidFill>
                  <a:srgbClr val="00B0F0"/>
                </a:solidFill>
              </a:rPr>
              <a:t>close</a:t>
            </a:r>
            <a:r>
              <a:rPr lang="en-US" sz="3200" b="1" dirty="0"/>
              <a:t>("data.txt");</a:t>
            </a:r>
          </a:p>
          <a:p>
            <a:r>
              <a:rPr lang="en-US" sz="3200" b="1" dirty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2431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FUNCIONES SD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32611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25" y="1449978"/>
            <a:ext cx="8853836" cy="45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0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652349"/>
          </a:xfrm>
        </p:spPr>
        <p:txBody>
          <a:bodyPr anchor="ctr"/>
          <a:lstStyle/>
          <a:p>
            <a:pPr algn="ctr"/>
            <a:r>
              <a:rPr lang="en-US" dirty="0"/>
              <a:t>FUNCIONES FILE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32611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1117469"/>
            <a:ext cx="9425875" cy="53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18604"/>
          </a:xfrm>
        </p:spPr>
        <p:txBody>
          <a:bodyPr anchor="ctr"/>
          <a:lstStyle/>
          <a:p>
            <a:pPr algn="ctr"/>
            <a:r>
              <a:rPr lang="en-US" dirty="0"/>
              <a:t>SETUP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96" y="1513176"/>
            <a:ext cx="8802383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LECTURA DE FILE TXT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09" y="1577253"/>
            <a:ext cx="7947423" cy="4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2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ESCRITURA DE FILE TXT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59" y="1554481"/>
            <a:ext cx="6478768" cy="50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6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4749</TotalTime>
  <Words>88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SD CARD</vt:lpstr>
      <vt:lpstr>OBJETIVOS</vt:lpstr>
      <vt:lpstr>FORMATEAR A FAT32</vt:lpstr>
      <vt:lpstr>PowerPoint Presentation</vt:lpstr>
      <vt:lpstr>FUNCIONES SD</vt:lpstr>
      <vt:lpstr>FUNCIONES FILE</vt:lpstr>
      <vt:lpstr>SETUP</vt:lpstr>
      <vt:lpstr>LECTURA DE FILE TXT</vt:lpstr>
      <vt:lpstr>ESCRITURA DE FILE TXT</vt:lpstr>
      <vt:lpstr>A EXCEL COMO 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275</cp:revision>
  <dcterms:created xsi:type="dcterms:W3CDTF">2019-08-09T15:47:12Z</dcterms:created>
  <dcterms:modified xsi:type="dcterms:W3CDTF">2021-05-04T16:05:23Z</dcterms:modified>
</cp:coreProperties>
</file>