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7" r:id="rId4"/>
    <p:sldId id="368" r:id="rId5"/>
    <p:sldId id="369" r:id="rId6"/>
    <p:sldId id="3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5" y="4049486"/>
            <a:ext cx="4761212" cy="1018905"/>
          </a:xfrm>
        </p:spPr>
        <p:txBody>
          <a:bodyPr/>
          <a:lstStyle/>
          <a:p>
            <a:r>
              <a:rPr lang="es-SV" sz="4800" dirty="0"/>
              <a:t>LEER AUDIO DE SD CARD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28" y="3737415"/>
            <a:ext cx="5852161" cy="2049430"/>
          </a:xfrm>
        </p:spPr>
        <p:txBody>
          <a:bodyPr>
            <a:normAutofit/>
          </a:bodyPr>
          <a:lstStyle/>
          <a:p>
            <a:r>
              <a:rPr lang="es-SV" sz="2800" dirty="0"/>
              <a:t>COMO LEER ARCHIVOS AUDIO DE UNA SD CARD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107" y="442987"/>
            <a:ext cx="8037220" cy="1201782"/>
          </a:xfrm>
        </p:spPr>
        <p:txBody>
          <a:bodyPr anchor="ctr"/>
          <a:lstStyle/>
          <a:p>
            <a:pPr algn="ctr"/>
            <a:r>
              <a:rPr lang="en-US" dirty="0"/>
              <a:t>LIBRERIAS Y VARIABLES GLOBALES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22" y="2156182"/>
            <a:ext cx="2760896" cy="4131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69" y="2156181"/>
            <a:ext cx="4861121" cy="41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107" y="110837"/>
            <a:ext cx="8037220" cy="1052946"/>
          </a:xfrm>
        </p:spPr>
        <p:txBody>
          <a:bodyPr anchor="ctr"/>
          <a:lstStyle/>
          <a:p>
            <a:pPr algn="ctr"/>
            <a:r>
              <a:rPr lang="en-US" dirty="0"/>
              <a:t>SETUP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73" y="1190625"/>
            <a:ext cx="4583689" cy="53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107" y="138546"/>
            <a:ext cx="8037220" cy="748146"/>
          </a:xfrm>
        </p:spPr>
        <p:txBody>
          <a:bodyPr anchor="ctr"/>
          <a:lstStyle/>
          <a:p>
            <a:pPr algn="ctr"/>
            <a:r>
              <a:rPr lang="en-US" sz="4000" dirty="0"/>
              <a:t>CONVERT TO WAV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32611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93" y="1051230"/>
            <a:ext cx="6175230" cy="77888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80" y="2105489"/>
            <a:ext cx="6645539" cy="446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3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818604"/>
          </a:xfrm>
        </p:spPr>
        <p:txBody>
          <a:bodyPr anchor="ctr"/>
          <a:lstStyle/>
          <a:p>
            <a:pPr algn="ctr"/>
            <a:r>
              <a:rPr lang="en-US" dirty="0"/>
              <a:t>PERIFERICOS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71" y="2128662"/>
            <a:ext cx="3950232" cy="29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11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4765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Citable</vt:lpstr>
      <vt:lpstr>LEER AUDIO DE SD CARD</vt:lpstr>
      <vt:lpstr>OBJETIVOS</vt:lpstr>
      <vt:lpstr>LIBRERIAS Y VARIABLES GLOBALES</vt:lpstr>
      <vt:lpstr>SETUP</vt:lpstr>
      <vt:lpstr>CONVERT TO WAV</vt:lpstr>
      <vt:lpstr>PERIFERICOS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279</cp:revision>
  <dcterms:created xsi:type="dcterms:W3CDTF">2019-08-09T15:47:12Z</dcterms:created>
  <dcterms:modified xsi:type="dcterms:W3CDTF">2021-04-28T23:03:02Z</dcterms:modified>
</cp:coreProperties>
</file>