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7" r:id="rId3"/>
    <p:sldId id="359" r:id="rId4"/>
    <p:sldId id="371" r:id="rId5"/>
    <p:sldId id="372" r:id="rId6"/>
    <p:sldId id="367" r:id="rId7"/>
    <p:sldId id="354" r:id="rId8"/>
    <p:sldId id="3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B3A"/>
    <a:srgbClr val="157A6E"/>
    <a:srgbClr val="C03221"/>
    <a:srgbClr val="AC2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562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0035" y="3567688"/>
            <a:ext cx="7260427" cy="176326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Haga clic para modificar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2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988" y="1749427"/>
            <a:ext cx="7441721" cy="3152113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pattFill prst="lgGrid">
          <a:fgClr>
            <a:srgbClr val="073B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257B394D-FC27-4FEB-A5F8-AAA4A68F3DC7}"/>
              </a:ext>
            </a:extLst>
          </p:cNvPr>
          <p:cNvSpPr/>
          <p:nvPr userDrawn="1"/>
        </p:nvSpPr>
        <p:spPr>
          <a:xfrm>
            <a:off x="6337541" y="905775"/>
            <a:ext cx="5256362" cy="5184475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FE91EB9-E5AF-4875-9BAF-AF16645FA8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7541" y="1043796"/>
            <a:ext cx="5256361" cy="4908430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91" y="1729217"/>
            <a:ext cx="5229903" cy="3399566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bg>
      <p:bgPr>
        <a:solidFill>
          <a:srgbClr val="07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ágrima 2">
            <a:extLst>
              <a:ext uri="{FF2B5EF4-FFF2-40B4-BE49-F238E27FC236}">
                <a16:creationId xmlns:a16="http://schemas.microsoft.com/office/drawing/2014/main" id="{8DFC4633-5946-4BA3-9DDB-41F9AFCBE786}"/>
              </a:ext>
            </a:extLst>
          </p:cNvPr>
          <p:cNvSpPr/>
          <p:nvPr userDrawn="1"/>
        </p:nvSpPr>
        <p:spPr>
          <a:xfrm>
            <a:off x="2556588" y="470753"/>
            <a:ext cx="6455553" cy="6217565"/>
          </a:xfrm>
          <a:prstGeom prst="teardrop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532" y="2148903"/>
            <a:ext cx="5869411" cy="2730638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7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2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9" r:id="rId3"/>
    <p:sldLayoutId id="2147483700" r:id="rId4"/>
    <p:sldLayoutId id="2147483682" r:id="rId5"/>
    <p:sldLayoutId id="2147483683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7211" y="4049486"/>
            <a:ext cx="5146766" cy="1018905"/>
          </a:xfrm>
        </p:spPr>
        <p:txBody>
          <a:bodyPr/>
          <a:lstStyle/>
          <a:p>
            <a:r>
              <a:rPr lang="es-SV" sz="4800" dirty="0"/>
              <a:t>ENVIAR EMAIL</a:t>
            </a:r>
          </a:p>
        </p:txBody>
      </p:sp>
    </p:spTree>
    <p:extLst>
      <p:ext uri="{BB962C8B-B14F-4D97-AF65-F5344CB8AC3E}">
        <p14:creationId xmlns:p14="http://schemas.microsoft.com/office/powerpoint/2010/main" val="424196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BAE1B92-6B1B-4666-A63D-8C5DD041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4800" dirty="0"/>
              <a:t>OBJETIVOS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1E88AB-79B6-4BE7-913B-72920E7C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8331" y="2705449"/>
            <a:ext cx="7550333" cy="3643099"/>
          </a:xfrm>
        </p:spPr>
        <p:txBody>
          <a:bodyPr>
            <a:normAutofit/>
          </a:bodyPr>
          <a:lstStyle/>
          <a:p>
            <a:r>
              <a:rPr lang="es-SV" sz="2800" dirty="0"/>
              <a:t>COMO ENVIAR EMAIL POR RASPBERRY PI</a:t>
            </a:r>
          </a:p>
          <a:p>
            <a:r>
              <a:rPr lang="es-SV" sz="2800" dirty="0"/>
              <a:t>COMO ENVIAR EMAIL POR ESP32 </a:t>
            </a:r>
          </a:p>
          <a:p>
            <a:r>
              <a:rPr lang="es-SV" sz="2800" dirty="0"/>
              <a:t>COMO ENVIAR EMAIL POR ESP8266</a:t>
            </a:r>
          </a:p>
        </p:txBody>
      </p:sp>
    </p:spTree>
    <p:extLst>
      <p:ext uri="{BB962C8B-B14F-4D97-AF65-F5344CB8AC3E}">
        <p14:creationId xmlns:p14="http://schemas.microsoft.com/office/powerpoint/2010/main" val="185535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4"/>
            <a:ext cx="10161236" cy="1084217"/>
          </a:xfrm>
        </p:spPr>
        <p:txBody>
          <a:bodyPr anchor="ctr"/>
          <a:lstStyle/>
          <a:p>
            <a:pPr algn="ctr"/>
            <a:r>
              <a:rPr lang="en-US" dirty="0"/>
              <a:t>PYTHON, FUNCION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-406616" y="3219994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97" y="1332411"/>
            <a:ext cx="6755714" cy="497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2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4"/>
            <a:ext cx="10161236" cy="1084217"/>
          </a:xfrm>
        </p:spPr>
        <p:txBody>
          <a:bodyPr anchor="ctr"/>
          <a:lstStyle/>
          <a:p>
            <a:pPr algn="ctr"/>
            <a:r>
              <a:rPr lang="en-US" dirty="0"/>
              <a:t>PYTHON, FUNCION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-406616" y="3219994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6" y="1932214"/>
            <a:ext cx="8618468" cy="354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5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4"/>
            <a:ext cx="10161236" cy="1084217"/>
          </a:xfrm>
        </p:spPr>
        <p:txBody>
          <a:bodyPr anchor="ctr"/>
          <a:lstStyle/>
          <a:p>
            <a:pPr algn="ctr"/>
            <a:r>
              <a:rPr lang="en-US" dirty="0"/>
              <a:t>PYTHON, FUNCION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-406616" y="3219994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589" y="1859076"/>
            <a:ext cx="6773107" cy="383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7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744582"/>
          </a:xfrm>
        </p:spPr>
        <p:txBody>
          <a:bodyPr anchor="ctr"/>
          <a:lstStyle/>
          <a:p>
            <a:pPr algn="ctr"/>
            <a:r>
              <a:rPr lang="en-US" dirty="0"/>
              <a:t>ESP8266 – ESP32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-406616" y="3219994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706686" y="4726828"/>
            <a:ext cx="3709852" cy="176348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lvl="0" indent="-571500" algn="l">
              <a:buFont typeface="Arial" panose="020B0604020202020204" pitchFamily="34" charset="0"/>
              <a:buChar char="•"/>
            </a:pPr>
            <a:endParaRPr lang="es-419" sz="3600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571" y="1203547"/>
            <a:ext cx="5669143" cy="528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2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4"/>
            <a:ext cx="10161236" cy="705393"/>
          </a:xfrm>
        </p:spPr>
        <p:txBody>
          <a:bodyPr anchor="ctr"/>
          <a:lstStyle/>
          <a:p>
            <a:pPr algn="ctr"/>
            <a:r>
              <a:rPr lang="en-US" dirty="0"/>
              <a:t>ESP8266 – ESP32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-406616" y="3219994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2195375"/>
            <a:ext cx="8559844" cy="184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4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4"/>
            <a:ext cx="10161236" cy="705393"/>
          </a:xfrm>
        </p:spPr>
        <p:txBody>
          <a:bodyPr anchor="ctr"/>
          <a:lstStyle/>
          <a:p>
            <a:pPr algn="ctr"/>
            <a:r>
              <a:rPr lang="en-US" dirty="0"/>
              <a:t>ESP8266 – ESP32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-406616" y="3219994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946" y="1105443"/>
            <a:ext cx="7825341" cy="530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47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5426</TotalTime>
  <Words>37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2</vt:lpstr>
      <vt:lpstr>Citable</vt:lpstr>
      <vt:lpstr>ENVIAR EMAIL</vt:lpstr>
      <vt:lpstr>OBJETIVOS</vt:lpstr>
      <vt:lpstr>PYTHON, FUNCION</vt:lpstr>
      <vt:lpstr>PYTHON, FUNCION</vt:lpstr>
      <vt:lpstr>PYTHON, FUNCION</vt:lpstr>
      <vt:lpstr>ESP8266 – ESP32</vt:lpstr>
      <vt:lpstr>ESP8266 – ESP32</vt:lpstr>
      <vt:lpstr>ESP8266 – ESP32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Multimedio 22</dc:creator>
  <cp:lastModifiedBy>Tomas Dale Recinos</cp:lastModifiedBy>
  <cp:revision>294</cp:revision>
  <dcterms:created xsi:type="dcterms:W3CDTF">2019-08-09T15:47:12Z</dcterms:created>
  <dcterms:modified xsi:type="dcterms:W3CDTF">2021-05-30T00:20:47Z</dcterms:modified>
</cp:coreProperties>
</file>