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71" r:id="rId4"/>
    <p:sldId id="356" r:id="rId5"/>
    <p:sldId id="372" r:id="rId6"/>
    <p:sldId id="355" r:id="rId7"/>
    <p:sldId id="363" r:id="rId8"/>
    <p:sldId id="368" r:id="rId9"/>
    <p:sldId id="369" r:id="rId10"/>
    <p:sldId id="365" r:id="rId11"/>
    <p:sldId id="366" r:id="rId12"/>
    <p:sldId id="367" r:id="rId13"/>
    <p:sldId id="3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965" y="3657600"/>
            <a:ext cx="5055325" cy="1018905"/>
          </a:xfrm>
        </p:spPr>
        <p:txBody>
          <a:bodyPr/>
          <a:lstStyle/>
          <a:p>
            <a:r>
              <a:rPr lang="es-SV" sz="4800" dirty="0"/>
              <a:t>TTGO T-DISPLAY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862149"/>
          </a:xfrm>
        </p:spPr>
        <p:txBody>
          <a:bodyPr anchor="ctr"/>
          <a:lstStyle/>
          <a:p>
            <a:pPr algn="ctr"/>
            <a:r>
              <a:rPr lang="en-US" dirty="0"/>
              <a:t>CODIGO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1110343"/>
            <a:ext cx="6015599" cy="55381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88" y="2174216"/>
            <a:ext cx="3805573" cy="21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5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862149"/>
          </a:xfrm>
        </p:spPr>
        <p:txBody>
          <a:bodyPr anchor="ctr"/>
          <a:lstStyle/>
          <a:p>
            <a:pPr algn="ctr"/>
            <a:r>
              <a:rPr lang="en-US" dirty="0"/>
              <a:t>CODIGO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" y="1339078"/>
            <a:ext cx="5842964" cy="47743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702" y="2218644"/>
            <a:ext cx="3740059" cy="25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9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862149"/>
          </a:xfrm>
        </p:spPr>
        <p:txBody>
          <a:bodyPr anchor="ctr"/>
          <a:lstStyle/>
          <a:p>
            <a:pPr algn="ctr"/>
            <a:r>
              <a:rPr lang="en-US" dirty="0"/>
              <a:t>CARGAR JPG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904" y="1403642"/>
            <a:ext cx="3785015" cy="243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86" y="5165745"/>
            <a:ext cx="6291770" cy="1134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64" y="1403642"/>
            <a:ext cx="5807965" cy="346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8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862149"/>
          </a:xfrm>
        </p:spPr>
        <p:txBody>
          <a:bodyPr anchor="ctr"/>
          <a:lstStyle/>
          <a:p>
            <a:pPr algn="ctr"/>
            <a:r>
              <a:rPr lang="en-US" dirty="0"/>
              <a:t>DISPLAY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462" y="1884862"/>
            <a:ext cx="7023361" cy="39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2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2705449"/>
            <a:ext cx="5577840" cy="3643099"/>
          </a:xfrm>
        </p:spPr>
        <p:txBody>
          <a:bodyPr>
            <a:normAutofit/>
          </a:bodyPr>
          <a:lstStyle/>
          <a:p>
            <a:r>
              <a:rPr lang="es-SV" sz="2800" dirty="0"/>
              <a:t>CONOCER EL TTGO-DISPLAY</a:t>
            </a:r>
          </a:p>
          <a:p>
            <a:r>
              <a:rPr lang="es-SV" sz="2800" dirty="0"/>
              <a:t>UTILIZAR UN LCD CON ESP32 Y ESP8266</a:t>
            </a:r>
          </a:p>
          <a:p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591" y="1227908"/>
            <a:ext cx="6773195" cy="3755087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0"/>
            <a:ext cx="10161236" cy="1227908"/>
          </a:xfrm>
        </p:spPr>
        <p:txBody>
          <a:bodyPr anchor="ctr"/>
          <a:lstStyle/>
          <a:p>
            <a:pPr algn="ctr"/>
            <a:r>
              <a:rPr lang="en-US" dirty="0"/>
              <a:t>PANTALLA LCD</a:t>
            </a:r>
            <a:endParaRPr lang="en-US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33" y="4783590"/>
            <a:ext cx="3200400" cy="1666875"/>
          </a:xfrm>
          <a:prstGeom prst="rect">
            <a:avLst/>
          </a:prstGeom>
        </p:spPr>
      </p:pic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4505018" y="5377465"/>
            <a:ext cx="7078401" cy="7707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0" dirty="0" err="1"/>
              <a:t>Algunas</a:t>
            </a:r>
            <a:r>
              <a:rPr lang="en-US" sz="3600" b="0" dirty="0"/>
              <a:t> LCD </a:t>
            </a:r>
            <a:r>
              <a:rPr lang="en-US" sz="3600" b="0" dirty="0" err="1"/>
              <a:t>tienen</a:t>
            </a:r>
            <a:r>
              <a:rPr lang="en-US" sz="3600" b="0" dirty="0"/>
              <a:t> </a:t>
            </a:r>
            <a:r>
              <a:rPr lang="en-US" sz="3600" b="0" dirty="0" err="1"/>
              <a:t>incorporado</a:t>
            </a:r>
            <a:r>
              <a:rPr lang="en-US" sz="3600" b="0" dirty="0"/>
              <a:t> </a:t>
            </a:r>
            <a:r>
              <a:rPr lang="en-US" sz="3600" b="0" dirty="0" err="1"/>
              <a:t>potenciometro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17091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5" y="274320"/>
            <a:ext cx="10161236" cy="885930"/>
          </a:xfrm>
        </p:spPr>
        <p:txBody>
          <a:bodyPr anchor="ctr"/>
          <a:lstStyle/>
          <a:p>
            <a:pPr algn="ctr"/>
            <a:r>
              <a:rPr lang="en-US" dirty="0"/>
              <a:t>DIAGRAMA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06" y="1606323"/>
            <a:ext cx="5236041" cy="380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27" y="1773146"/>
            <a:ext cx="56673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9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5" y="274320"/>
            <a:ext cx="10161236" cy="885930"/>
          </a:xfrm>
        </p:spPr>
        <p:txBody>
          <a:bodyPr anchor="ctr"/>
          <a:lstStyle/>
          <a:p>
            <a:pPr algn="ctr"/>
            <a:r>
              <a:rPr lang="en-US" dirty="0"/>
              <a:t>ESP32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0" y="1199438"/>
            <a:ext cx="11426532" cy="52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4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986245"/>
          </a:xfrm>
        </p:spPr>
        <p:txBody>
          <a:bodyPr anchor="ctr"/>
          <a:lstStyle/>
          <a:p>
            <a:pPr algn="ctr"/>
            <a:r>
              <a:rPr lang="en-US" dirty="0"/>
              <a:t>CARGAR LIBRERIA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940525" y="613955"/>
            <a:ext cx="10161236" cy="7707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endParaRPr lang="es-419" sz="3600" b="0" dirty="0"/>
          </a:p>
          <a:p>
            <a:pPr algn="l"/>
            <a:r>
              <a:rPr lang="es-419" sz="3200" b="0" dirty="0"/>
              <a:t>La baja de internet, </a:t>
            </a:r>
            <a:r>
              <a:rPr lang="es-419" sz="3200" b="0" dirty="0" err="1"/>
              <a:t>liquid</a:t>
            </a:r>
            <a:r>
              <a:rPr lang="es-419" sz="3200" b="0" dirty="0"/>
              <a:t> </a:t>
            </a:r>
            <a:r>
              <a:rPr lang="es-419" sz="3200" b="0" dirty="0" err="1"/>
              <a:t>crystal</a:t>
            </a:r>
            <a:r>
              <a:rPr lang="es-419" sz="3200" b="0" dirty="0"/>
              <a:t> I2C </a:t>
            </a:r>
            <a:r>
              <a:rPr lang="es-419" sz="3200" b="0" dirty="0" err="1"/>
              <a:t>librery</a:t>
            </a:r>
            <a:r>
              <a:rPr lang="es-419" sz="3200" b="0" dirty="0"/>
              <a:t>.</a:t>
            </a:r>
          </a:p>
          <a:p>
            <a:pPr algn="l"/>
            <a:r>
              <a:rPr lang="en-US" sz="3200" b="0" dirty="0"/>
              <a:t>www.arduinolibraries.info/libraries/liquid-cristal-i2-c</a:t>
            </a:r>
            <a:endParaRPr lang="es-419" sz="3200" b="0" dirty="0"/>
          </a:p>
          <a:p>
            <a:pPr algn="l"/>
            <a:endParaRPr lang="es-419" sz="3200" b="0" dirty="0"/>
          </a:p>
          <a:p>
            <a:pPr algn="l"/>
            <a:r>
              <a:rPr lang="es-419" sz="3200" b="0" dirty="0"/>
              <a:t>Descomprimen el archivo </a:t>
            </a:r>
            <a:r>
              <a:rPr lang="es-419" sz="3200" b="0" dirty="0" err="1"/>
              <a:t>zip</a:t>
            </a:r>
            <a:r>
              <a:rPr lang="es-419" sz="3200" b="0" dirty="0"/>
              <a:t>.</a:t>
            </a:r>
          </a:p>
          <a:p>
            <a:pPr algn="l"/>
            <a:endParaRPr lang="es-419" sz="3200" b="0" dirty="0"/>
          </a:p>
          <a:p>
            <a:pPr algn="l"/>
            <a:r>
              <a:rPr lang="es-419" sz="3200" b="0" dirty="0"/>
              <a:t>Mueven carpeta creada al directorio de carpetas de </a:t>
            </a:r>
            <a:r>
              <a:rPr lang="es-419" sz="3200" b="0" dirty="0" err="1"/>
              <a:t>arduino</a:t>
            </a:r>
            <a:r>
              <a:rPr lang="es-419" sz="3200" b="0" dirty="0"/>
              <a:t> en su maquina.  (Directorio donde se encuentra el </a:t>
            </a:r>
            <a:r>
              <a:rPr lang="es-419" sz="3200" b="0" dirty="0" err="1"/>
              <a:t>exe</a:t>
            </a:r>
            <a:r>
              <a:rPr lang="es-419" sz="3200" b="0" dirty="0"/>
              <a:t> del IDE).</a:t>
            </a:r>
          </a:p>
          <a:p>
            <a:pPr algn="l"/>
            <a:endParaRPr lang="es-419" sz="3200" b="0" dirty="0"/>
          </a:p>
          <a:p>
            <a:pPr algn="l"/>
            <a:r>
              <a:rPr lang="es-419" sz="3200" b="0" dirty="0"/>
              <a:t>Vuelvan a cargar </a:t>
            </a:r>
            <a:r>
              <a:rPr lang="es-419" sz="3200" b="0" dirty="0" err="1"/>
              <a:t>Arduino</a:t>
            </a:r>
            <a:r>
              <a:rPr lang="es-419" sz="3200" b="0" dirty="0"/>
              <a:t> IDE.</a:t>
            </a:r>
          </a:p>
        </p:txBody>
      </p:sp>
    </p:spTree>
    <p:extLst>
      <p:ext uri="{BB962C8B-B14F-4D97-AF65-F5344CB8AC3E}">
        <p14:creationId xmlns:p14="http://schemas.microsoft.com/office/powerpoint/2010/main" val="36202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986245"/>
          </a:xfrm>
        </p:spPr>
        <p:txBody>
          <a:bodyPr anchor="ctr"/>
          <a:lstStyle/>
          <a:p>
            <a:pPr algn="ctr"/>
            <a:r>
              <a:rPr lang="en-US" dirty="0"/>
              <a:t>ALTERNATIVA TTGO-DISPLAY</a:t>
            </a:r>
            <a:endParaRPr lang="en-US" sz="40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866900"/>
            <a:ext cx="55911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0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1606051"/>
          </a:xfrm>
        </p:spPr>
        <p:txBody>
          <a:bodyPr anchor="ctr"/>
          <a:lstStyle/>
          <a:p>
            <a:pPr algn="ctr"/>
            <a:r>
              <a:rPr lang="en-US" dirty="0"/>
              <a:t>INSTALE BOARD DE ESP32</a:t>
            </a:r>
            <a:br>
              <a:rPr lang="en-US" dirty="0"/>
            </a:br>
            <a:br>
              <a:rPr lang="en-US" dirty="0"/>
            </a:br>
            <a:r>
              <a:rPr lang="en-US" sz="3600" dirty="0" err="1"/>
              <a:t>Escoja</a:t>
            </a:r>
            <a:r>
              <a:rPr lang="en-US" sz="3600" dirty="0"/>
              <a:t> board TTGO LoRa32-OLED V1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87" y="2376759"/>
            <a:ext cx="7434051" cy="40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3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4"/>
            <a:ext cx="10161236" cy="1606051"/>
          </a:xfrm>
        </p:spPr>
        <p:txBody>
          <a:bodyPr anchor="ctr"/>
          <a:lstStyle/>
          <a:p>
            <a:pPr algn="ctr"/>
            <a:r>
              <a:rPr lang="en-US" dirty="0"/>
              <a:t>INSTALE LIBRERIA </a:t>
            </a:r>
            <a:r>
              <a:rPr lang="en-US" dirty="0" err="1"/>
              <a:t>TFT_eSPI</a:t>
            </a:r>
            <a:endParaRPr lang="en-US" sz="36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-406616" y="3219994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2499176"/>
            <a:ext cx="9836332" cy="21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18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4947</TotalTime>
  <Words>100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2</vt:lpstr>
      <vt:lpstr>Citable</vt:lpstr>
      <vt:lpstr>TTGO T-DISPLAY</vt:lpstr>
      <vt:lpstr>OBJETIVOS</vt:lpstr>
      <vt:lpstr>PANTALLA LCD</vt:lpstr>
      <vt:lpstr>DIAGRAMA</vt:lpstr>
      <vt:lpstr>ESP32</vt:lpstr>
      <vt:lpstr>CARGAR LIBRERIA</vt:lpstr>
      <vt:lpstr>ALTERNATIVA TTGO-DISPLAY</vt:lpstr>
      <vt:lpstr>INSTALE BOARD DE ESP32  Escoja board TTGO LoRa32-OLED V1</vt:lpstr>
      <vt:lpstr>INSTALE LIBRERIA TFT_eSPI</vt:lpstr>
      <vt:lpstr>CODIGO</vt:lpstr>
      <vt:lpstr>CODIGO</vt:lpstr>
      <vt:lpstr>CARGAR JPG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290</cp:revision>
  <dcterms:created xsi:type="dcterms:W3CDTF">2019-08-09T15:47:12Z</dcterms:created>
  <dcterms:modified xsi:type="dcterms:W3CDTF">2021-05-29T17:02:18Z</dcterms:modified>
</cp:coreProperties>
</file>