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1" r:id="rId4"/>
    <p:sldId id="350" r:id="rId5"/>
    <p:sldId id="342" r:id="rId6"/>
    <p:sldId id="338" r:id="rId7"/>
    <p:sldId id="339" r:id="rId8"/>
    <p:sldId id="340" r:id="rId9"/>
    <p:sldId id="347" r:id="rId10"/>
    <p:sldId id="349" r:id="rId11"/>
    <p:sldId id="346" r:id="rId12"/>
    <p:sldId id="343" r:id="rId13"/>
    <p:sldId id="344" r:id="rId14"/>
    <p:sldId id="345" r:id="rId15"/>
    <p:sldId id="34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127" y="3735977"/>
            <a:ext cx="7132320" cy="1018905"/>
          </a:xfrm>
        </p:spPr>
        <p:txBody>
          <a:bodyPr/>
          <a:lstStyle/>
          <a:p>
            <a:r>
              <a:rPr lang="es-SV" sz="4800" dirty="0"/>
              <a:t>PANTALLAS LCD - OLED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LCD CON POTENCIOMETRO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 descr="https://i1.wp.com/randomnerdtutorials.com/wp-content/uploads/2018/07/lcd_adjust_pot.jpg?resize=750%2C500&amp;ssl=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38" y="2534103"/>
            <a:ext cx="5068388" cy="3304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84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OLED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4" y="2764156"/>
            <a:ext cx="5291853" cy="1720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63" y="1476104"/>
            <a:ext cx="4010298" cy="47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AGREGAR LIBRERIAS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4" y="1733684"/>
            <a:ext cx="3694367" cy="1799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99" y="1733683"/>
            <a:ext cx="6686958" cy="40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12" y="1947045"/>
            <a:ext cx="9103061" cy="37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822" y="2395491"/>
            <a:ext cx="4598126" cy="2194558"/>
          </a:xfrm>
        </p:spPr>
        <p:txBody>
          <a:bodyPr anchor="ctr"/>
          <a:lstStyle/>
          <a:p>
            <a:pPr algn="l"/>
            <a:r>
              <a:rPr lang="en-US" sz="3600" b="0" dirty="0"/>
              <a:t>Limpia memoria</a:t>
            </a:r>
            <a:br>
              <a:rPr lang="en-US" sz="3600" b="0" dirty="0"/>
            </a:br>
            <a:r>
              <a:rPr lang="en-US" sz="3600" b="0" dirty="0"/>
              <a:t>Define Font</a:t>
            </a:r>
            <a:br>
              <a:rPr lang="en-US" sz="3600" b="0" dirty="0"/>
            </a:br>
            <a:r>
              <a:rPr lang="es-419" sz="3600" b="0" dirty="0"/>
              <a:t>Posición </a:t>
            </a:r>
            <a:r>
              <a:rPr lang="en-US" sz="3600" b="0" dirty="0"/>
              <a:t>y mensaje</a:t>
            </a:r>
            <a:br>
              <a:rPr lang="en-US" sz="3600" b="0" dirty="0"/>
            </a:br>
            <a:r>
              <a:rPr lang="en-US" sz="3600" b="0" dirty="0"/>
              <a:t>Presenta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400596"/>
            <a:ext cx="10161236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LOOP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0" y="2395491"/>
            <a:ext cx="6525616" cy="24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2925" y="400596"/>
            <a:ext cx="10161236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FUNCION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29B60-2CA4-4B99-A635-129888E1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25" y="1734585"/>
            <a:ext cx="9849512" cy="36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UNA PANTALLA LCD</a:t>
            </a:r>
          </a:p>
          <a:p>
            <a:r>
              <a:rPr lang="es-SV" sz="2800" dirty="0"/>
              <a:t>QUE ES UNA PANTALA OLED</a:t>
            </a:r>
          </a:p>
          <a:p>
            <a:r>
              <a:rPr lang="es-SV" sz="2800" dirty="0"/>
              <a:t>DIFERENCIAS</a:t>
            </a:r>
          </a:p>
          <a:p>
            <a:r>
              <a:rPr lang="es-SV" sz="2800" dirty="0"/>
              <a:t>EJEMPLO 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PANTALLA LCD Y OLED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" y="2181770"/>
            <a:ext cx="5683091" cy="2554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1" y="1874112"/>
            <a:ext cx="1971675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41" y="4226309"/>
            <a:ext cx="3867807" cy="14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ALTERNATIVA TTGO-DISPLAY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866900"/>
            <a:ext cx="5591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87385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PANTALLA LCD Y OLED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71155" y="1717764"/>
            <a:ext cx="9784080" cy="440871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>
                <a:solidFill>
                  <a:srgbClr val="FFFF00"/>
                </a:solidFill>
              </a:rPr>
              <a:t>LCD Liquid Crystal Display</a:t>
            </a:r>
          </a:p>
          <a:p>
            <a:pPr marL="571500" indent="-571500" algn="l">
              <a:buFontTx/>
              <a:buChar char="-"/>
            </a:pPr>
            <a:r>
              <a:rPr lang="es-419" sz="3200" b="0" dirty="0"/>
              <a:t>Difícil </a:t>
            </a:r>
            <a:r>
              <a:rPr lang="en-US" sz="3200" b="0" dirty="0"/>
              <a:t> d</a:t>
            </a:r>
            <a:r>
              <a:rPr lang="en-US" sz="3600" b="0" dirty="0"/>
              <a:t>e </a:t>
            </a:r>
            <a:r>
              <a:rPr lang="en-US" sz="3600" b="0" dirty="0" err="1"/>
              <a:t>diagramar</a:t>
            </a:r>
            <a:endParaRPr lang="en-US" sz="3600" b="0" dirty="0"/>
          </a:p>
          <a:p>
            <a:pPr marL="571500" indent="-571500" algn="l">
              <a:buFontTx/>
              <a:buChar char="-"/>
            </a:pPr>
            <a:r>
              <a:rPr lang="en-US" sz="3600" b="0" dirty="0" err="1"/>
              <a:t>Tecnologia</a:t>
            </a:r>
            <a:r>
              <a:rPr lang="en-US" sz="3600" b="0" dirty="0"/>
              <a:t> </a:t>
            </a:r>
            <a:r>
              <a:rPr lang="en-US" sz="3600" b="0" dirty="0" err="1"/>
              <a:t>antigua</a:t>
            </a:r>
            <a:endParaRPr lang="en-US" sz="3600" b="0" dirty="0"/>
          </a:p>
          <a:p>
            <a:pPr algn="l"/>
            <a:endParaRPr lang="en-US" sz="3600" b="0" dirty="0"/>
          </a:p>
          <a:p>
            <a:pPr algn="l"/>
            <a:r>
              <a:rPr lang="en-US" sz="3600" b="0" dirty="0">
                <a:solidFill>
                  <a:srgbClr val="FFFF00"/>
                </a:solidFill>
              </a:rPr>
              <a:t>OLED: </a:t>
            </a:r>
            <a:r>
              <a:rPr lang="es-419" sz="3600" b="0" dirty="0" err="1">
                <a:solidFill>
                  <a:srgbClr val="FFFF00"/>
                </a:solidFill>
              </a:rPr>
              <a:t>Organic</a:t>
            </a:r>
            <a:r>
              <a:rPr lang="es-419" sz="3600" b="0" dirty="0">
                <a:solidFill>
                  <a:srgbClr val="FFFF00"/>
                </a:solidFill>
              </a:rPr>
              <a:t> Light-</a:t>
            </a:r>
            <a:r>
              <a:rPr lang="es-419" sz="3600" b="0" dirty="0" err="1">
                <a:solidFill>
                  <a:srgbClr val="FFFF00"/>
                </a:solidFill>
              </a:rPr>
              <a:t>Emitting</a:t>
            </a:r>
            <a:r>
              <a:rPr lang="es-419" sz="3600" b="0" dirty="0">
                <a:solidFill>
                  <a:srgbClr val="FFFF00"/>
                </a:solidFill>
              </a:rPr>
              <a:t> </a:t>
            </a:r>
            <a:r>
              <a:rPr lang="es-419" sz="3600" b="0" dirty="0" err="1">
                <a:solidFill>
                  <a:srgbClr val="FFFF00"/>
                </a:solidFill>
              </a:rPr>
              <a:t>Diode</a:t>
            </a:r>
            <a:endParaRPr lang="es-419" sz="3600" b="0" dirty="0">
              <a:solidFill>
                <a:srgbClr val="FFFF00"/>
              </a:solidFill>
            </a:endParaRPr>
          </a:p>
          <a:p>
            <a:pPr algn="l"/>
            <a:r>
              <a:rPr lang="es-419" sz="3600" b="0" dirty="0"/>
              <a:t>-   </a:t>
            </a:r>
            <a:r>
              <a:rPr lang="en-US" sz="3600" b="0" dirty="0"/>
              <a:t>Luz </a:t>
            </a:r>
            <a:r>
              <a:rPr lang="en-US" sz="3600" b="0" dirty="0" err="1"/>
              <a:t>producida</a:t>
            </a:r>
            <a:r>
              <a:rPr lang="en-US" sz="3600" b="0" dirty="0"/>
              <a:t> </a:t>
            </a:r>
            <a:r>
              <a:rPr lang="en-US" sz="3600" b="0" dirty="0" err="1"/>
              <a:t>por</a:t>
            </a:r>
            <a:r>
              <a:rPr lang="en-US" sz="3600" b="0" dirty="0"/>
              <a:t> </a:t>
            </a:r>
            <a:r>
              <a:rPr lang="en-US" sz="3600" b="0" dirty="0" err="1"/>
              <a:t>moleculas</a:t>
            </a:r>
            <a:r>
              <a:rPr lang="en-US" sz="3600" b="0" dirty="0"/>
              <a:t> </a:t>
            </a:r>
            <a:r>
              <a:rPr lang="en-US" sz="3600" b="0" dirty="0" err="1"/>
              <a:t>organicas</a:t>
            </a:r>
            <a:endParaRPr lang="en-US" sz="3600" b="0" dirty="0"/>
          </a:p>
          <a:p>
            <a:pPr marL="571500" indent="-571500" algn="l">
              <a:buFontTx/>
              <a:buChar char="-"/>
            </a:pPr>
            <a:r>
              <a:rPr lang="en-US" sz="3600" b="0" dirty="0"/>
              <a:t>Mayor precio</a:t>
            </a:r>
          </a:p>
          <a:p>
            <a:pPr marL="571500" indent="-571500" algn="l">
              <a:buFontTx/>
              <a:buChar char="-"/>
            </a:pPr>
            <a:r>
              <a:rPr lang="es-419" sz="3600" b="0" dirty="0"/>
              <a:t>Fácil</a:t>
            </a:r>
            <a:r>
              <a:rPr lang="en-US" sz="3600" b="0" dirty="0"/>
              <a:t> de implementar</a:t>
            </a:r>
          </a:p>
        </p:txBody>
      </p:sp>
    </p:spTree>
    <p:extLst>
      <p:ext uri="{BB962C8B-B14F-4D97-AF65-F5344CB8AC3E}">
        <p14:creationId xmlns:p14="http://schemas.microsoft.com/office/powerpoint/2010/main" val="197303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1416911"/>
            <a:ext cx="8840425" cy="490116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PANTALLA LCD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48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37" y="-91440"/>
            <a:ext cx="7014664" cy="6713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2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CODIGO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29" y="1505901"/>
            <a:ext cx="6976953" cy="45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71154"/>
          </a:xfrm>
        </p:spPr>
        <p:txBody>
          <a:bodyPr anchor="ctr"/>
          <a:lstStyle/>
          <a:p>
            <a:pPr algn="ctr"/>
            <a:r>
              <a:rPr lang="en-US" dirty="0"/>
              <a:t>COMO SE DEFINE PUERTOS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1986915"/>
            <a:ext cx="9113438" cy="31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5027</TotalTime>
  <Words>79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Citable</vt:lpstr>
      <vt:lpstr>PANTALLAS LCD - OLED</vt:lpstr>
      <vt:lpstr>OBJETIVOS</vt:lpstr>
      <vt:lpstr>PANTALLA LCD Y OLED</vt:lpstr>
      <vt:lpstr>ALTERNATIVA TTGO-DISPLAY</vt:lpstr>
      <vt:lpstr>PANTALLA LCD Y OLED</vt:lpstr>
      <vt:lpstr>PANTALLA LCD</vt:lpstr>
      <vt:lpstr>PowerPoint Presentation</vt:lpstr>
      <vt:lpstr>CODIGO</vt:lpstr>
      <vt:lpstr>COMO SE DEFINE PUERTOS</vt:lpstr>
      <vt:lpstr>LCD CON POTENCIOMETRO</vt:lpstr>
      <vt:lpstr>OLED</vt:lpstr>
      <vt:lpstr>AGREGAR LIBRERIAS</vt:lpstr>
      <vt:lpstr>SETUP</vt:lpstr>
      <vt:lpstr>Limpia memoria Define Font Posición y mensaje Presenta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271</cp:revision>
  <dcterms:created xsi:type="dcterms:W3CDTF">2019-08-09T15:47:12Z</dcterms:created>
  <dcterms:modified xsi:type="dcterms:W3CDTF">2021-04-28T22:40:51Z</dcterms:modified>
</cp:coreProperties>
</file>