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2" r:id="rId4"/>
    <p:sldId id="359" r:id="rId5"/>
    <p:sldId id="358" r:id="rId6"/>
    <p:sldId id="360" r:id="rId7"/>
    <p:sldId id="351" r:id="rId8"/>
    <p:sldId id="352" r:id="rId9"/>
    <p:sldId id="353" r:id="rId10"/>
    <p:sldId id="354" r:id="rId11"/>
    <p:sldId id="355" r:id="rId12"/>
    <p:sldId id="35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0CF3AF-C6AF-47B6-B713-742829330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1292" y="3338423"/>
            <a:ext cx="4991817" cy="1287071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DESPEDIDA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706" r:id="rId5"/>
    <p:sldLayoutId id="2147483682" r:id="rId6"/>
    <p:sldLayoutId id="2147483683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1977" y="3775166"/>
            <a:ext cx="4963886" cy="1018905"/>
          </a:xfrm>
        </p:spPr>
        <p:txBody>
          <a:bodyPr/>
          <a:lstStyle/>
          <a:p>
            <a:r>
              <a:rPr lang="es-SV" sz="4800" dirty="0" smtClean="0"/>
              <a:t>TFT TOUCH LCD</a:t>
            </a:r>
            <a:endParaRPr lang="es-SV" sz="4800" dirty="0"/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187336" y="0"/>
            <a:ext cx="6021978" cy="82296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TEXTO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5" y="1311046"/>
            <a:ext cx="4082364" cy="2725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48" y="1311046"/>
            <a:ext cx="6442478" cy="2069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67" y="4622480"/>
            <a:ext cx="7671961" cy="16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187336" y="0"/>
            <a:ext cx="6021978" cy="82296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TOUCH SCREEN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46" y="987741"/>
            <a:ext cx="6957740" cy="55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122023" y="207508"/>
            <a:ext cx="5708470" cy="151529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RESALTA EL BOTON QUE HA PRESIONADO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38" y="2349815"/>
            <a:ext cx="6702027" cy="33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F7AB48-CD15-45C1-AA92-CE5FF88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8" y="3181669"/>
            <a:ext cx="5324881" cy="1287071"/>
          </a:xfrm>
        </p:spPr>
        <p:txBody>
          <a:bodyPr/>
          <a:lstStyle/>
          <a:p>
            <a:pPr algn="l"/>
            <a:r>
              <a:rPr lang="es-SV" dirty="0"/>
              <a:t>Gracias </a:t>
            </a:r>
            <a:br>
              <a:rPr lang="es-SV" dirty="0"/>
            </a:br>
            <a:r>
              <a:rPr lang="es-SV" dirty="0"/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33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 smtClean="0"/>
              <a:t>OBJETIVOS</a:t>
            </a:r>
            <a:endParaRPr lang="es-SV" sz="4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 smtClean="0"/>
              <a:t>QUE ES LA TFT TOUCH LCD</a:t>
            </a:r>
          </a:p>
          <a:p>
            <a:r>
              <a:rPr lang="es-SV" sz="2800" smtClean="0"/>
              <a:t>COMO SE UTILIZA</a:t>
            </a:r>
            <a:endParaRPr lang="es-SV" sz="2800" dirty="0" smtClean="0"/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87385"/>
            <a:ext cx="10161236" cy="770706"/>
          </a:xfrm>
        </p:spPr>
        <p:txBody>
          <a:bodyPr anchor="ctr"/>
          <a:lstStyle/>
          <a:p>
            <a:pPr algn="ctr"/>
            <a:r>
              <a:rPr lang="en-US" dirty="0" smtClean="0"/>
              <a:t>TFT TOUCH LCD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 smtClean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71155" y="1717764"/>
            <a:ext cx="5643154" cy="440871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419" sz="3600" b="0" dirty="0"/>
              <a:t>TFT LCD (</a:t>
            </a:r>
            <a:r>
              <a:rPr lang="es-419" sz="3600" b="0" dirty="0" err="1"/>
              <a:t>Thin</a:t>
            </a:r>
            <a:r>
              <a:rPr lang="es-419" sz="3600" b="0" dirty="0"/>
              <a:t> Film Transistor-</a:t>
            </a:r>
            <a:r>
              <a:rPr lang="es-419" sz="3600" b="0" dirty="0" err="1"/>
              <a:t>Liquid</a:t>
            </a:r>
            <a:r>
              <a:rPr lang="es-419" sz="3600" b="0" dirty="0"/>
              <a:t> </a:t>
            </a:r>
            <a:r>
              <a:rPr lang="es-419" sz="3600" b="0" dirty="0" err="1"/>
              <a:t>Crystal</a:t>
            </a:r>
            <a:r>
              <a:rPr lang="es-419" sz="3600" b="0" dirty="0"/>
              <a:t> </a:t>
            </a:r>
            <a:r>
              <a:rPr lang="es-419" sz="3600" b="0" dirty="0" err="1"/>
              <a:t>Display</a:t>
            </a:r>
            <a:r>
              <a:rPr lang="es-419" sz="3600" b="0" dirty="0"/>
              <a:t>) es una variante de pantalla de cristal líquido (LCD) que usa tecnología de transistor de película delgada </a:t>
            </a:r>
            <a:r>
              <a:rPr lang="es-419" sz="3600" b="0" dirty="0" smtClean="0"/>
              <a:t>(TFT) </a:t>
            </a:r>
            <a:r>
              <a:rPr lang="es-419" sz="3600" b="0" dirty="0"/>
              <a:t>para mejorar su calidad de imagen. </a:t>
            </a:r>
            <a:endParaRPr lang="en-US" sz="36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06" y="2246812"/>
            <a:ext cx="3519490" cy="22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090340" y="1"/>
            <a:ext cx="9183191" cy="79683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ARDUINO +ADADRUIT </a:t>
            </a:r>
            <a:r>
              <a:rPr lang="es-419" dirty="0" smtClean="0"/>
              <a:t>ILI9341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63" y="1077596"/>
            <a:ext cx="4736121" cy="4985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0" y="986957"/>
            <a:ext cx="6412331" cy="2728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497" y="3715261"/>
            <a:ext cx="2747364" cy="23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2" y="0"/>
            <a:ext cx="7184574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LIBRERIAS Y VARIABLES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19" y="1903775"/>
            <a:ext cx="9426079" cy="31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43692" y="-121832"/>
            <a:ext cx="11826240" cy="226318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KOOKYE Mega2560 Board + 3.2" TFT LCD Touch Screen + LCD Shield SD </a:t>
            </a:r>
            <a:r>
              <a:rPr lang="en-US" sz="4000" dirty="0" smtClean="0"/>
              <a:t>Reader $32.00</a:t>
            </a:r>
          </a:p>
          <a:p>
            <a:endParaRPr lang="en-US" sz="40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1" y="1945412"/>
            <a:ext cx="5783990" cy="4482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032" y="1945412"/>
            <a:ext cx="5105563" cy="45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2" y="178614"/>
            <a:ext cx="7184574" cy="9186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BOTONES - SCROLL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3" y="2251571"/>
            <a:ext cx="5119411" cy="3417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29" y="2251572"/>
            <a:ext cx="5190803" cy="34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2" y="0"/>
            <a:ext cx="7184574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LIBRERIAS Y VARIABLES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80" y="895027"/>
            <a:ext cx="5523882" cy="5727841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952306" y="1392226"/>
            <a:ext cx="6039396" cy="46939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 err="1" smtClean="0"/>
              <a:t>Incluir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librer</a:t>
            </a:r>
            <a:r>
              <a:rPr lang="es-419" sz="3600" b="0" dirty="0" smtClean="0"/>
              <a:t>í</a:t>
            </a:r>
            <a:r>
              <a:rPr lang="en-US" sz="3600" b="0" dirty="0" smtClean="0"/>
              <a:t>as</a:t>
            </a:r>
            <a:endParaRPr lang="en-US" sz="3600" b="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 err="1" smtClean="0"/>
              <a:t>Definir</a:t>
            </a:r>
            <a:r>
              <a:rPr lang="en-US" sz="3600" b="0" dirty="0" smtClean="0"/>
              <a:t> variable </a:t>
            </a:r>
            <a:r>
              <a:rPr lang="en-US" sz="3600" b="0" dirty="0" err="1" smtClean="0"/>
              <a:t>myLCD</a:t>
            </a:r>
            <a:endParaRPr lang="en-US" sz="3600" b="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 err="1" smtClean="0"/>
              <a:t>Definir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myTouch</a:t>
            </a:r>
            <a:endParaRPr lang="en-US" sz="3600" b="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 err="1" smtClean="0"/>
              <a:t>Definir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tamanos</a:t>
            </a:r>
            <a:r>
              <a:rPr lang="en-US" sz="3600" b="0" dirty="0" smtClean="0"/>
              <a:t> Font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dirty="0" err="1" smtClean="0"/>
              <a:t>Iniciar</a:t>
            </a:r>
            <a:r>
              <a:rPr lang="en-US" sz="3600" b="0" dirty="0" smtClean="0"/>
              <a:t> LCD </a:t>
            </a:r>
            <a:r>
              <a:rPr lang="en-US" sz="3600" b="0" dirty="0" err="1" smtClean="0"/>
              <a:t>en</a:t>
            </a:r>
            <a:r>
              <a:rPr lang="en-US" sz="3600" b="0" dirty="0" smtClean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5840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187336" y="0"/>
            <a:ext cx="6021978" cy="82296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CREAR BOTONES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2" y="822960"/>
            <a:ext cx="6374675" cy="58290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24" y="1021759"/>
            <a:ext cx="209550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350" y="3540032"/>
            <a:ext cx="3123928" cy="2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4939</TotalTime>
  <Words>118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TFT TOUCH LCD</vt:lpstr>
      <vt:lpstr>OBJETIVOS</vt:lpstr>
      <vt:lpstr>TFT TOUCH LCD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 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Alfredo Dale Recinos</cp:lastModifiedBy>
  <cp:revision>282</cp:revision>
  <dcterms:created xsi:type="dcterms:W3CDTF">2019-08-09T15:47:12Z</dcterms:created>
  <dcterms:modified xsi:type="dcterms:W3CDTF">2020-12-31T00:02:05Z</dcterms:modified>
</cp:coreProperties>
</file>