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362" r:id="rId4"/>
    <p:sldId id="363" r:id="rId5"/>
    <p:sldId id="364" r:id="rId6"/>
    <p:sldId id="358" r:id="rId7"/>
    <p:sldId id="3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6978651" y="0"/>
            <a:ext cx="5213349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0CF3AF-C6AF-47B6-B713-742829330A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1292" y="3338423"/>
            <a:ext cx="4991817" cy="1287071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DESPEDIDA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7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706" r:id="rId5"/>
    <p:sldLayoutId id="2147483682" r:id="rId6"/>
    <p:sldLayoutId id="2147483683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1817" y="3775166"/>
            <a:ext cx="7093132" cy="1018905"/>
          </a:xfrm>
        </p:spPr>
        <p:txBody>
          <a:bodyPr/>
          <a:lstStyle/>
          <a:p>
            <a:r>
              <a:rPr lang="es-SV" sz="4800" dirty="0" smtClean="0"/>
              <a:t>TFT LOAD IMAGE - SD</a:t>
            </a:r>
            <a:endParaRPr lang="es-SV" sz="4800" dirty="0"/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 smtClean="0"/>
              <a:t>OBJETIVOS</a:t>
            </a:r>
            <a:endParaRPr lang="es-SV" sz="480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182" y="3267153"/>
            <a:ext cx="6152607" cy="2428254"/>
          </a:xfrm>
        </p:spPr>
        <p:txBody>
          <a:bodyPr>
            <a:normAutofit/>
          </a:bodyPr>
          <a:lstStyle/>
          <a:p>
            <a:r>
              <a:rPr lang="es-SV" sz="2800" dirty="0" smtClean="0"/>
              <a:t>CARGAR IMAGEN DE SD CARD</a:t>
            </a:r>
          </a:p>
          <a:p>
            <a:r>
              <a:rPr lang="es-SV" sz="2800" dirty="0" smtClean="0"/>
              <a:t>PRESENTAR IMAGEN</a:t>
            </a:r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2259872" y="0"/>
            <a:ext cx="7184574" cy="74458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PRESENTAR IMAGEN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206" y="4878025"/>
            <a:ext cx="1754826" cy="15489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912" y="1001962"/>
            <a:ext cx="8652493" cy="361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1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2259871" y="0"/>
            <a:ext cx="7602585" cy="74458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CONEXIONES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267" y="1490118"/>
            <a:ext cx="8955401" cy="440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2259871" y="0"/>
            <a:ext cx="7602585" cy="74458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CONEXIONES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445" y="1647007"/>
            <a:ext cx="5626612" cy="3852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1" y="1134291"/>
            <a:ext cx="4378916" cy="532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2259872" y="0"/>
            <a:ext cx="7184574" cy="74458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LIBRERIAS Y VARIABLES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211" y="1847169"/>
            <a:ext cx="5103809" cy="376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7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2259872" y="0"/>
            <a:ext cx="7184574" cy="74458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SETUP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818" y="1379183"/>
            <a:ext cx="6544628" cy="476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8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2F7AB48-CD15-45C1-AA92-CE5FF88E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58" y="3181669"/>
            <a:ext cx="5324881" cy="1287071"/>
          </a:xfrm>
        </p:spPr>
        <p:txBody>
          <a:bodyPr/>
          <a:lstStyle/>
          <a:p>
            <a:pPr algn="l"/>
            <a:r>
              <a:rPr lang="es-SV" dirty="0"/>
              <a:t>Gracias </a:t>
            </a:r>
            <a:br>
              <a:rPr lang="es-SV" dirty="0"/>
            </a:br>
            <a:r>
              <a:rPr lang="es-SV" dirty="0"/>
              <a:t>por su atención.</a:t>
            </a:r>
          </a:p>
        </p:txBody>
      </p:sp>
    </p:spTree>
    <p:extLst>
      <p:ext uri="{BB962C8B-B14F-4D97-AF65-F5344CB8AC3E}">
        <p14:creationId xmlns:p14="http://schemas.microsoft.com/office/powerpoint/2010/main" val="333566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5073</TotalTime>
  <Words>27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Citable</vt:lpstr>
      <vt:lpstr>TFT LOAD IMAGE - SD</vt:lpstr>
      <vt:lpstr>OBJETIVOS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Gracias  por su atención.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Alfredo Dale Recinos</cp:lastModifiedBy>
  <cp:revision>286</cp:revision>
  <dcterms:created xsi:type="dcterms:W3CDTF">2019-08-09T15:47:12Z</dcterms:created>
  <dcterms:modified xsi:type="dcterms:W3CDTF">2020-12-31T03:15:48Z</dcterms:modified>
</cp:coreProperties>
</file>