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3" r:id="rId4"/>
    <p:sldId id="355" r:id="rId5"/>
    <p:sldId id="339" r:id="rId6"/>
    <p:sldId id="357" r:id="rId7"/>
    <p:sldId id="344" r:id="rId8"/>
    <p:sldId id="346" r:id="rId9"/>
    <p:sldId id="356" r:id="rId10"/>
    <p:sldId id="350" r:id="rId11"/>
    <p:sldId id="348" r:id="rId12"/>
    <p:sldId id="353" r:id="rId13"/>
    <p:sldId id="352" r:id="rId14"/>
    <p:sldId id="354" r:id="rId15"/>
    <p:sldId id="3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668" y="4467497"/>
            <a:ext cx="5499463" cy="809900"/>
          </a:xfrm>
        </p:spPr>
        <p:txBody>
          <a:bodyPr/>
          <a:lstStyle/>
          <a:p>
            <a:r>
              <a:rPr lang="es-SV" sz="4800" dirty="0"/>
              <a:t>COMBINANDO DIFERENTES VOLTAJES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51" y="212275"/>
            <a:ext cx="6831875" cy="1724295"/>
          </a:xfrm>
        </p:spPr>
        <p:txBody>
          <a:bodyPr anchor="ctr"/>
          <a:lstStyle/>
          <a:p>
            <a:pPr algn="ctr"/>
            <a:r>
              <a:rPr lang="en-US" dirty="0"/>
              <a:t>SOLO PUEDE GIRAR EN UN SENTIDO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31" y="2233749"/>
            <a:ext cx="5820345" cy="3592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65" y="2233749"/>
            <a:ext cx="4199083" cy="30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L298N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40" y="1086229"/>
            <a:ext cx="5976964" cy="3552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057" y="1123405"/>
            <a:ext cx="3948889" cy="3596311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728119" y="5085942"/>
            <a:ext cx="5276544" cy="8556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0" dirty="0"/>
              <a:t>VENTAJA: MANEJA DOS DIRECCIONES</a:t>
            </a:r>
          </a:p>
        </p:txBody>
      </p:sp>
    </p:spTree>
    <p:extLst>
      <p:ext uri="{BB962C8B-B14F-4D97-AF65-F5344CB8AC3E}">
        <p14:creationId xmlns:p14="http://schemas.microsoft.com/office/powerpoint/2010/main" val="26827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L293D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16" y="1097279"/>
            <a:ext cx="4829175" cy="532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04" y="2474867"/>
            <a:ext cx="2761196" cy="21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L293D - L298N</a:t>
            </a:r>
            <a:endParaRPr lang="en-US" sz="4000" dirty="0"/>
          </a:p>
        </p:txBody>
      </p:sp>
      <p:pic>
        <p:nvPicPr>
          <p:cNvPr id="5" name="Picture 4" descr="L293D vs L298N differenc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0" y="1990952"/>
            <a:ext cx="4466654" cy="247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1393235"/>
            <a:ext cx="5836104" cy="5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OPTOACOPLADOR PC817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2" y="1832879"/>
            <a:ext cx="6468774" cy="3823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864" y="2768429"/>
            <a:ext cx="1940984" cy="19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0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RESUMEN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53142" y="1698171"/>
            <a:ext cx="11051178" cy="49246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Con motor, o LED de 12V, usar transistor TIP 120 como Amplificador.</a:t>
            </a:r>
          </a:p>
          <a:p>
            <a:pPr algn="l"/>
            <a:endParaRPr lang="es-419" sz="3600" b="0" dirty="0"/>
          </a:p>
          <a:p>
            <a:pPr algn="l"/>
            <a:r>
              <a:rPr lang="es-419" sz="3600" b="0" dirty="0"/>
              <a:t>L293D y L298N para los robots con 2 motores, con 2 direcciones, adelante y retroceso.</a:t>
            </a:r>
          </a:p>
          <a:p>
            <a:pPr algn="l"/>
            <a:endParaRPr lang="es-419" sz="3600" b="0" dirty="0"/>
          </a:p>
          <a:p>
            <a:pPr algn="l"/>
            <a:r>
              <a:rPr lang="es-419" sz="3600" b="0" dirty="0"/>
              <a:t>Entre 12v – 60v utilizar Transistor TIP 120 como </a:t>
            </a:r>
            <a:r>
              <a:rPr lang="es-419" sz="3600" b="0" dirty="0" err="1"/>
              <a:t>switch</a:t>
            </a:r>
            <a:r>
              <a:rPr lang="es-419" sz="3600" b="0" dirty="0"/>
              <a:t>, o utilizar un convertidor.</a:t>
            </a:r>
          </a:p>
          <a:p>
            <a:pPr algn="l"/>
            <a:endParaRPr lang="es-419" sz="3600" b="0" dirty="0"/>
          </a:p>
          <a:p>
            <a:pPr lvl="0" algn="l"/>
            <a:r>
              <a:rPr lang="es-419" sz="3600" b="0" dirty="0"/>
              <a:t>Mas de 60v o corriente AC usar </a:t>
            </a:r>
            <a:r>
              <a:rPr lang="es-419" sz="3600" b="0" dirty="0" err="1"/>
              <a:t>Relay</a:t>
            </a:r>
            <a:endParaRPr lang="es-419" sz="3600" b="0" dirty="0"/>
          </a:p>
          <a:p>
            <a:pPr algn="l"/>
            <a:r>
              <a:rPr lang="es-419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476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589" y="1972491"/>
            <a:ext cx="4741817" cy="4376057"/>
          </a:xfrm>
        </p:spPr>
        <p:txBody>
          <a:bodyPr>
            <a:normAutofit/>
          </a:bodyPr>
          <a:lstStyle/>
          <a:p>
            <a:r>
              <a:rPr lang="es-SV" sz="2800" dirty="0"/>
              <a:t>TRANSISTOR</a:t>
            </a:r>
          </a:p>
          <a:p>
            <a:r>
              <a:rPr lang="es-SV" sz="2800" dirty="0"/>
              <a:t>RELAY</a:t>
            </a:r>
          </a:p>
          <a:p>
            <a:r>
              <a:rPr lang="es-SV" sz="2800" dirty="0"/>
              <a:t>CONVERTIDORES</a:t>
            </a:r>
          </a:p>
          <a:p>
            <a:r>
              <a:rPr lang="es-SV" sz="2800" dirty="0"/>
              <a:t>L298N</a:t>
            </a:r>
          </a:p>
          <a:p>
            <a:r>
              <a:rPr lang="es-SV" sz="2800" dirty="0"/>
              <a:t>L293D</a:t>
            </a:r>
          </a:p>
          <a:p>
            <a:r>
              <a:rPr lang="es-SV" sz="2800" dirty="0"/>
              <a:t>OPTOACOPLADOR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01335"/>
          </a:xfrm>
        </p:spPr>
        <p:txBody>
          <a:bodyPr anchor="ctr"/>
          <a:lstStyle/>
          <a:p>
            <a:pPr algn="ctr"/>
            <a:r>
              <a:rPr lang="en-US" dirty="0"/>
              <a:t>VIN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7" y="1662248"/>
            <a:ext cx="2600325" cy="3771900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644537" y="2720340"/>
            <a:ext cx="8451669" cy="238723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Las placas </a:t>
            </a:r>
            <a:r>
              <a:rPr lang="es-419" sz="3600" b="0" dirty="0" err="1"/>
              <a:t>arduino</a:t>
            </a:r>
            <a:r>
              <a:rPr lang="es-419" sz="3600" b="0" dirty="0"/>
              <a:t> tienen </a:t>
            </a:r>
            <a:r>
              <a:rPr lang="es-419" sz="3600" b="0" dirty="0" err="1"/>
              <a:t>pregulador</a:t>
            </a:r>
            <a:r>
              <a:rPr lang="es-419" sz="3600" b="0" dirty="0"/>
              <a:t> de voltaje para conectar el VIN a 12v (en </a:t>
            </a:r>
            <a:r>
              <a:rPr lang="es-419" sz="3600" b="0" dirty="0" err="1"/>
              <a:t>teoria</a:t>
            </a:r>
            <a:r>
              <a:rPr lang="es-419" sz="3600" b="0" dirty="0"/>
              <a:t> hasta 24v).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Pero la </a:t>
            </a:r>
            <a:r>
              <a:rPr lang="en-US" sz="3600" b="0" dirty="0" err="1"/>
              <a:t>salida</a:t>
            </a:r>
            <a:r>
              <a:rPr lang="en-US" sz="3600" b="0" dirty="0"/>
              <a:t> de </a:t>
            </a:r>
            <a:r>
              <a:rPr lang="en-US" sz="3600" b="0" dirty="0" err="1"/>
              <a:t>los</a:t>
            </a:r>
            <a:r>
              <a:rPr lang="en-US" sz="3600" b="0" dirty="0"/>
              <a:t> pines </a:t>
            </a:r>
            <a:r>
              <a:rPr lang="en-US" sz="3600" b="0" dirty="0" err="1"/>
              <a:t>es</a:t>
            </a:r>
            <a:r>
              <a:rPr lang="en-US" sz="3600" b="0" dirty="0"/>
              <a:t> de 5v.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b="0" dirty="0" err="1"/>
              <a:t>Puede</a:t>
            </a:r>
            <a:r>
              <a:rPr lang="en-US" sz="3600" b="0" dirty="0"/>
              <a:t> </a:t>
            </a:r>
            <a:r>
              <a:rPr lang="en-US" sz="3600" b="0" dirty="0" err="1"/>
              <a:t>combinarlo</a:t>
            </a:r>
            <a:r>
              <a:rPr lang="en-US" sz="3600" b="0" dirty="0"/>
              <a:t> con </a:t>
            </a:r>
            <a:r>
              <a:rPr lang="en-US" sz="3600" b="0" dirty="0" err="1"/>
              <a:t>Reles</a:t>
            </a:r>
            <a:r>
              <a:rPr lang="en-US" sz="3600" b="0" dirty="0"/>
              <a:t> o con </a:t>
            </a:r>
            <a:r>
              <a:rPr lang="en-US" sz="3600" b="0" dirty="0" err="1"/>
              <a:t>optoacopladores</a:t>
            </a:r>
            <a:r>
              <a:rPr lang="en-US" sz="3600" b="0" dirty="0"/>
              <a:t>.</a:t>
            </a:r>
            <a:endParaRPr lang="es-419" sz="3600" b="0" dirty="0"/>
          </a:p>
          <a:p>
            <a:pPr algn="l"/>
            <a:endParaRPr lang="es-419" sz="3600" dirty="0"/>
          </a:p>
        </p:txBody>
      </p:sp>
    </p:spTree>
    <p:extLst>
      <p:ext uri="{BB962C8B-B14F-4D97-AF65-F5344CB8AC3E}">
        <p14:creationId xmlns:p14="http://schemas.microsoft.com/office/powerpoint/2010/main" val="240153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901335"/>
          </a:xfrm>
        </p:spPr>
        <p:txBody>
          <a:bodyPr anchor="ctr"/>
          <a:lstStyle/>
          <a:p>
            <a:pPr algn="ctr"/>
            <a:r>
              <a:rPr lang="en-US" dirty="0"/>
              <a:t>TRANSISTOR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89" y="1423715"/>
            <a:ext cx="6477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RELAY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17" y="1962558"/>
            <a:ext cx="5820345" cy="35925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17" y="1974803"/>
            <a:ext cx="3790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7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D2275510-29CB-4202-AC17-F3D5F81D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59" y="1087533"/>
            <a:ext cx="6572503" cy="1071154"/>
          </a:xfrm>
        </p:spPr>
        <p:txBody>
          <a:bodyPr anchor="ctr"/>
          <a:lstStyle/>
          <a:p>
            <a:pPr algn="ctr"/>
            <a:r>
              <a:rPr lang="en-US" dirty="0"/>
              <a:t>ESP8266 PIN 3V</a:t>
            </a:r>
            <a:br>
              <a:rPr lang="en-US" dirty="0"/>
            </a:br>
            <a:r>
              <a:rPr lang="en-US" dirty="0"/>
              <a:t> </a:t>
            </a:r>
            <a:endParaRPr lang="en-US" sz="4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404B3F-7C27-482E-BFDD-405D99B4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C0825062-7805-4036-A18F-2F83139499E7}"/>
              </a:ext>
            </a:extLst>
          </p:cNvPr>
          <p:cNvSpPr txBox="1">
            <a:spLocks/>
          </p:cNvSpPr>
          <p:nvPr/>
        </p:nvSpPr>
        <p:spPr>
          <a:xfrm>
            <a:off x="1155504" y="4699313"/>
            <a:ext cx="9880992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PINES :  3V  +  </a:t>
            </a:r>
            <a:r>
              <a:rPr lang="en-US" dirty="0" err="1"/>
              <a:t>Bateria</a:t>
            </a:r>
            <a:r>
              <a:rPr lang="en-US" dirty="0"/>
              <a:t> AA  = 4.5 V 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EEEB7-3464-4CAF-A093-867C78BEFE81}"/>
              </a:ext>
            </a:extLst>
          </p:cNvPr>
          <p:cNvSpPr/>
          <p:nvPr/>
        </p:nvSpPr>
        <p:spPr>
          <a:xfrm>
            <a:off x="1365321" y="2250103"/>
            <a:ext cx="8759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/>
              <a:t>Los pines del ESP 8266 dan 3V pero se desea encender sensor de 5V, para ello se le agrega una batería AA de 1.5 V en serie</a:t>
            </a:r>
          </a:p>
          <a:p>
            <a:pPr algn="just"/>
            <a:endParaRPr lang="es-419" sz="2400" dirty="0"/>
          </a:p>
          <a:p>
            <a:pPr algn="just"/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76465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CONVERTIDOR DE VOLTAJE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4" y="2455817"/>
            <a:ext cx="4238625" cy="3305175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52814" y="1600132"/>
            <a:ext cx="4305318" cy="8556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0" dirty="0"/>
              <a:t>Set Up Boost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958" y="3409936"/>
            <a:ext cx="5428803" cy="2351056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234700" y="2275046"/>
            <a:ext cx="4305318" cy="8556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419" sz="4000" b="0" dirty="0"/>
              <a:t>MT3608 2v-24v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2870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CONVERTIDOR DE VOLTAJE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243012"/>
            <a:ext cx="70294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1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05838"/>
          </a:xfrm>
        </p:spPr>
        <p:txBody>
          <a:bodyPr anchor="ctr"/>
          <a:lstStyle/>
          <a:p>
            <a:pPr algn="ctr"/>
            <a:r>
              <a:rPr lang="en-US" dirty="0"/>
              <a:t>CONVERTIDOR DE VOLTAJE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D93E7-B7D8-4FD1-A4F3-06A70FA5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74" y="1814408"/>
            <a:ext cx="7422737" cy="32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4809</TotalTime>
  <Words>194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Wingdings 2</vt:lpstr>
      <vt:lpstr>Citable</vt:lpstr>
      <vt:lpstr>COMBINANDO DIFERENTES VOLTAJES</vt:lpstr>
      <vt:lpstr>OBJETIVOS</vt:lpstr>
      <vt:lpstr>VIN</vt:lpstr>
      <vt:lpstr>TRANSISTOR</vt:lpstr>
      <vt:lpstr>RELAY</vt:lpstr>
      <vt:lpstr>ESP8266 PIN 3V  </vt:lpstr>
      <vt:lpstr>CONVERTIDOR DE VOLTAJE </vt:lpstr>
      <vt:lpstr>CONVERTIDOR DE VOLTAJE </vt:lpstr>
      <vt:lpstr>CONVERTIDOR DE VOLTAJE </vt:lpstr>
      <vt:lpstr>SOLO PUEDE GIRAR EN UN SENTIDO</vt:lpstr>
      <vt:lpstr>L298N </vt:lpstr>
      <vt:lpstr>L293D </vt:lpstr>
      <vt:lpstr>L293D - L298N</vt:lpstr>
      <vt:lpstr>OPTOACOPLADOR PC817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280</cp:revision>
  <dcterms:created xsi:type="dcterms:W3CDTF">2019-08-09T15:47:12Z</dcterms:created>
  <dcterms:modified xsi:type="dcterms:W3CDTF">2021-11-17T02:10:20Z</dcterms:modified>
</cp:coreProperties>
</file>