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99" r:id="rId4"/>
    <p:sldId id="338" r:id="rId5"/>
    <p:sldId id="335" r:id="rId6"/>
    <p:sldId id="341" r:id="rId7"/>
    <p:sldId id="339" r:id="rId8"/>
    <p:sldId id="343" r:id="rId9"/>
    <p:sldId id="344" r:id="rId10"/>
    <p:sldId id="342" r:id="rId11"/>
    <p:sldId id="340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19" y="169818"/>
            <a:ext cx="5155475" cy="1071154"/>
          </a:xfrm>
        </p:spPr>
        <p:txBody>
          <a:bodyPr anchor="ctr"/>
          <a:lstStyle/>
          <a:p>
            <a:pPr algn="ctr"/>
            <a:r>
              <a:rPr lang="en-US" dirty="0"/>
              <a:t>RELAY DE 4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48" y="1319350"/>
            <a:ext cx="5469819" cy="5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4F039-46BF-470D-B923-D86CF85414B9}"/>
              </a:ext>
            </a:extLst>
          </p:cNvPr>
          <p:cNvSpPr/>
          <p:nvPr/>
        </p:nvSpPr>
        <p:spPr>
          <a:xfrm>
            <a:off x="337209" y="1240972"/>
            <a:ext cx="5579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400" dirty="0" err="1"/>
              <a:t>void</a:t>
            </a:r>
            <a:r>
              <a:rPr lang="es-419" sz="2400" dirty="0"/>
              <a:t> </a:t>
            </a:r>
            <a:r>
              <a:rPr lang="es-419" sz="2400" dirty="0" err="1"/>
              <a:t>setup</a:t>
            </a:r>
            <a:r>
              <a:rPr lang="es-419" sz="2400" dirty="0"/>
              <a:t>()</a:t>
            </a:r>
          </a:p>
          <a:p>
            <a:pPr algn="just"/>
            <a:r>
              <a:rPr lang="es-419" sz="2400" dirty="0"/>
              <a:t>{</a:t>
            </a:r>
          </a:p>
          <a:p>
            <a:pPr algn="just"/>
            <a:r>
              <a:rPr lang="es-419" sz="2400" dirty="0"/>
              <a:t>  </a:t>
            </a:r>
            <a:r>
              <a:rPr lang="es-419" sz="2400" dirty="0" err="1"/>
              <a:t>for</a:t>
            </a:r>
            <a:r>
              <a:rPr lang="es-419" sz="2400" dirty="0"/>
              <a:t> (</a:t>
            </a:r>
            <a:r>
              <a:rPr lang="es-419" sz="2400" dirty="0" err="1"/>
              <a:t>int</a:t>
            </a:r>
            <a:r>
              <a:rPr lang="es-419" sz="2400" dirty="0"/>
              <a:t> </a:t>
            </a:r>
            <a:r>
              <a:rPr lang="es-419" sz="2400" dirty="0" err="1"/>
              <a:t>Relay</a:t>
            </a:r>
            <a:r>
              <a:rPr lang="es-419" sz="2400" dirty="0"/>
              <a:t>=6; </a:t>
            </a:r>
            <a:r>
              <a:rPr lang="es-419" sz="2400" dirty="0" err="1"/>
              <a:t>Relay</a:t>
            </a:r>
            <a:r>
              <a:rPr lang="es-419" sz="2400" dirty="0"/>
              <a:t>&lt;10; </a:t>
            </a:r>
            <a:r>
              <a:rPr lang="es-419" sz="2400" dirty="0" err="1"/>
              <a:t>Relay</a:t>
            </a:r>
            <a:r>
              <a:rPr lang="es-419" sz="2400" dirty="0"/>
              <a:t>++)</a:t>
            </a:r>
          </a:p>
          <a:p>
            <a:pPr algn="just"/>
            <a:r>
              <a:rPr lang="es-419" sz="2400" dirty="0"/>
              <a:t>  {</a:t>
            </a:r>
          </a:p>
          <a:p>
            <a:pPr algn="just"/>
            <a:r>
              <a:rPr lang="es-419" sz="2400" dirty="0"/>
              <a:t>    </a:t>
            </a:r>
            <a:r>
              <a:rPr lang="es-419" sz="2400" dirty="0" err="1"/>
              <a:t>pinMode</a:t>
            </a:r>
            <a:r>
              <a:rPr lang="es-419" sz="2400" dirty="0"/>
              <a:t>(</a:t>
            </a:r>
            <a:r>
              <a:rPr lang="es-419" sz="2400" dirty="0" err="1"/>
              <a:t>Relay</a:t>
            </a:r>
            <a:r>
              <a:rPr lang="es-419" sz="2400" dirty="0"/>
              <a:t>, OUTPUT);</a:t>
            </a:r>
          </a:p>
          <a:p>
            <a:pPr algn="just"/>
            <a:r>
              <a:rPr lang="es-419" sz="2400" dirty="0"/>
              <a:t>  }</a:t>
            </a:r>
          </a:p>
          <a:p>
            <a:pPr algn="just"/>
            <a:r>
              <a:rPr lang="es-419" sz="2400" dirty="0"/>
              <a:t>}</a:t>
            </a:r>
          </a:p>
          <a:p>
            <a:pPr algn="just"/>
            <a:endParaRPr lang="es-419" sz="2400" dirty="0"/>
          </a:p>
          <a:p>
            <a:pPr algn="just"/>
            <a:endParaRPr lang="es-419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37E7C-88DE-40A3-AAD6-E258D0D5F92C}"/>
              </a:ext>
            </a:extLst>
          </p:cNvPr>
          <p:cNvSpPr/>
          <p:nvPr/>
        </p:nvSpPr>
        <p:spPr>
          <a:xfrm>
            <a:off x="6203189" y="771439"/>
            <a:ext cx="55798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sz="2400" dirty="0"/>
          </a:p>
          <a:p>
            <a:pPr algn="just"/>
            <a:r>
              <a:rPr lang="es-419" sz="2400" dirty="0" err="1"/>
              <a:t>void</a:t>
            </a:r>
            <a:r>
              <a:rPr lang="es-419" sz="2400" dirty="0"/>
              <a:t> </a:t>
            </a:r>
            <a:r>
              <a:rPr lang="es-419" sz="2400" dirty="0" err="1"/>
              <a:t>loop</a:t>
            </a:r>
            <a:r>
              <a:rPr lang="es-419" sz="2400" dirty="0"/>
              <a:t>()</a:t>
            </a:r>
          </a:p>
          <a:p>
            <a:pPr algn="just"/>
            <a:r>
              <a:rPr lang="es-419" sz="2400" dirty="0"/>
              <a:t>{</a:t>
            </a:r>
          </a:p>
          <a:p>
            <a:pPr algn="just"/>
            <a:r>
              <a:rPr lang="es-419" sz="2400" dirty="0"/>
              <a:t>  </a:t>
            </a:r>
            <a:r>
              <a:rPr lang="es-419" sz="2400" dirty="0" err="1"/>
              <a:t>for</a:t>
            </a:r>
            <a:r>
              <a:rPr lang="es-419" sz="2400" dirty="0"/>
              <a:t> (</a:t>
            </a:r>
            <a:r>
              <a:rPr lang="es-419" sz="2400" dirty="0" err="1"/>
              <a:t>int</a:t>
            </a:r>
            <a:r>
              <a:rPr lang="es-419" sz="2400" dirty="0"/>
              <a:t> </a:t>
            </a:r>
            <a:r>
              <a:rPr lang="es-419" sz="2400" dirty="0" err="1"/>
              <a:t>Relay</a:t>
            </a:r>
            <a:r>
              <a:rPr lang="es-419" sz="2400" dirty="0"/>
              <a:t>=6; </a:t>
            </a:r>
            <a:r>
              <a:rPr lang="es-419" sz="2400" dirty="0" err="1"/>
              <a:t>Relay</a:t>
            </a:r>
            <a:r>
              <a:rPr lang="es-419" sz="2400" dirty="0"/>
              <a:t>&lt;10; </a:t>
            </a:r>
            <a:r>
              <a:rPr lang="es-419" sz="2400" dirty="0" err="1"/>
              <a:t>Relay</a:t>
            </a:r>
            <a:r>
              <a:rPr lang="es-419" sz="2400" dirty="0"/>
              <a:t>++)</a:t>
            </a:r>
          </a:p>
          <a:p>
            <a:pPr algn="just"/>
            <a:r>
              <a:rPr lang="es-419" sz="2400" dirty="0"/>
              <a:t>  {</a:t>
            </a:r>
          </a:p>
          <a:p>
            <a:pPr algn="just"/>
            <a:r>
              <a:rPr lang="es-419" sz="2400" dirty="0"/>
              <a:t>     </a:t>
            </a:r>
            <a:r>
              <a:rPr lang="es-419" sz="2400" dirty="0" err="1"/>
              <a:t>digitalWrite</a:t>
            </a:r>
            <a:r>
              <a:rPr lang="es-419" sz="2400" dirty="0"/>
              <a:t>(</a:t>
            </a:r>
            <a:r>
              <a:rPr lang="es-419" sz="2400" dirty="0" err="1"/>
              <a:t>Relay</a:t>
            </a:r>
            <a:r>
              <a:rPr lang="es-419" sz="2400" dirty="0"/>
              <a:t>, LOW);</a:t>
            </a:r>
          </a:p>
          <a:p>
            <a:pPr algn="just"/>
            <a:r>
              <a:rPr lang="es-419" sz="2400" dirty="0"/>
              <a:t>     </a:t>
            </a:r>
            <a:r>
              <a:rPr lang="es-419" sz="2400" dirty="0" err="1"/>
              <a:t>delay</a:t>
            </a:r>
            <a:r>
              <a:rPr lang="es-419" sz="2400" dirty="0"/>
              <a:t>(2000);</a:t>
            </a:r>
          </a:p>
          <a:p>
            <a:pPr algn="just"/>
            <a:r>
              <a:rPr lang="es-419" sz="2400" dirty="0"/>
              <a:t>     </a:t>
            </a:r>
            <a:r>
              <a:rPr lang="es-419" sz="2400" dirty="0" err="1"/>
              <a:t>digitalWrite</a:t>
            </a:r>
            <a:r>
              <a:rPr lang="es-419" sz="2400" dirty="0"/>
              <a:t>(</a:t>
            </a:r>
            <a:r>
              <a:rPr lang="es-419" sz="2400" dirty="0" err="1"/>
              <a:t>Relay</a:t>
            </a:r>
            <a:r>
              <a:rPr lang="es-419" sz="2400" dirty="0"/>
              <a:t>, HIGH);</a:t>
            </a:r>
          </a:p>
          <a:p>
            <a:pPr algn="just"/>
            <a:r>
              <a:rPr lang="es-419" sz="2400" dirty="0"/>
              <a:t>  }</a:t>
            </a:r>
          </a:p>
          <a:p>
            <a:pPr algn="just"/>
            <a:r>
              <a:rPr lang="es-419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44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D2275510-29CB-4202-AC17-F3D5F81D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009" y="705395"/>
            <a:ext cx="6572503" cy="1071154"/>
          </a:xfrm>
        </p:spPr>
        <p:txBody>
          <a:bodyPr anchor="ctr"/>
          <a:lstStyle/>
          <a:p>
            <a:pPr algn="ctr"/>
            <a:r>
              <a:rPr lang="en-US" dirty="0"/>
              <a:t>ESP8266 CON RELAY</a:t>
            </a:r>
            <a:br>
              <a:rPr lang="en-US" dirty="0"/>
            </a:br>
            <a:r>
              <a:rPr lang="en-US" dirty="0"/>
              <a:t> </a:t>
            </a:r>
            <a:endParaRPr lang="en-US" sz="4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404B3F-7C27-482E-BFDD-405D99B4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98D7F-6C8F-48BE-8B20-42214224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25" y="1368970"/>
            <a:ext cx="8232349" cy="51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7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D2275510-29CB-4202-AC17-F3D5F81D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59" y="1087533"/>
            <a:ext cx="6572503" cy="1071154"/>
          </a:xfrm>
        </p:spPr>
        <p:txBody>
          <a:bodyPr anchor="ctr"/>
          <a:lstStyle/>
          <a:p>
            <a:pPr algn="ctr"/>
            <a:r>
              <a:rPr lang="en-US" dirty="0"/>
              <a:t>ESP8266 PIN 3V</a:t>
            </a:r>
            <a:br>
              <a:rPr lang="en-US" dirty="0"/>
            </a:br>
            <a:r>
              <a:rPr lang="en-US" dirty="0"/>
              <a:t> </a:t>
            </a:r>
            <a:endParaRPr lang="en-US" sz="4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404B3F-7C27-482E-BFDD-405D99B4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C0825062-7805-4036-A18F-2F83139499E7}"/>
              </a:ext>
            </a:extLst>
          </p:cNvPr>
          <p:cNvSpPr txBox="1">
            <a:spLocks/>
          </p:cNvSpPr>
          <p:nvPr/>
        </p:nvSpPr>
        <p:spPr>
          <a:xfrm>
            <a:off x="1155504" y="4699313"/>
            <a:ext cx="9880992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PINES :  3V  +  </a:t>
            </a:r>
            <a:r>
              <a:rPr lang="en-US" dirty="0" err="1"/>
              <a:t>Bateria</a:t>
            </a:r>
            <a:r>
              <a:rPr lang="en-US" dirty="0"/>
              <a:t> AA  = 4.5 V 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EEEB7-3464-4CAF-A093-867C78BEFE81}"/>
              </a:ext>
            </a:extLst>
          </p:cNvPr>
          <p:cNvSpPr/>
          <p:nvPr/>
        </p:nvSpPr>
        <p:spPr>
          <a:xfrm>
            <a:off x="1365321" y="2250103"/>
            <a:ext cx="8759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Los pines del ESP 8266 dan 3V pero se desea encender sensor de 5V, para ello se le agrega una batería AA de 1.5 V en serie</a:t>
            </a:r>
          </a:p>
          <a:p>
            <a:pPr algn="just"/>
            <a:endParaRPr lang="es-419" sz="2400" dirty="0"/>
          </a:p>
          <a:p>
            <a:pPr algn="just"/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76465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 RELAY</a:t>
            </a:r>
          </a:p>
          <a:p>
            <a:r>
              <a:rPr lang="es-SV" sz="2800" dirty="0"/>
              <a:t>PARA QUE SE UTILIZA</a:t>
            </a:r>
          </a:p>
          <a:p>
            <a:r>
              <a:rPr lang="es-SV" sz="2800" dirty="0"/>
              <a:t>EJEMPLO DE USO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91440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QUE ES UN RELAY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1278493" y="1476104"/>
            <a:ext cx="98232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600" dirty="0"/>
              <a:t>Un </a:t>
            </a:r>
            <a:r>
              <a:rPr lang="es-419" sz="3600" dirty="0" err="1"/>
              <a:t>relay</a:t>
            </a:r>
            <a:r>
              <a:rPr lang="es-419" sz="3600" dirty="0"/>
              <a:t> es un </a:t>
            </a:r>
            <a:r>
              <a:rPr lang="es-419" sz="3600" dirty="0" err="1"/>
              <a:t>switch</a:t>
            </a:r>
            <a:r>
              <a:rPr lang="es-419" sz="3600" dirty="0"/>
              <a:t> electrónico para permitir el paso eléctrico entre dos circuitos.</a:t>
            </a:r>
          </a:p>
          <a:p>
            <a:pPr algn="just"/>
            <a:endParaRPr lang="es-419" sz="3600" dirty="0"/>
          </a:p>
          <a:p>
            <a:pPr algn="just"/>
            <a:r>
              <a:rPr lang="es-419" sz="3600" dirty="0"/>
              <a:t>El </a:t>
            </a:r>
            <a:r>
              <a:rPr lang="es-419" sz="3600" dirty="0" err="1"/>
              <a:t>relay</a:t>
            </a:r>
            <a:r>
              <a:rPr lang="es-419" sz="3600" dirty="0"/>
              <a:t> puede estar por default permitiendo o no permitiendo el paso eléctrico, y cuando recibe una señal eléctrica cambia de estado a no permitir o permitir el paso de corriente.</a:t>
            </a:r>
          </a:p>
        </p:txBody>
      </p:sp>
    </p:spTree>
    <p:extLst>
      <p:ext uri="{BB962C8B-B14F-4D97-AF65-F5344CB8AC3E}">
        <p14:creationId xmlns:p14="http://schemas.microsoft.com/office/powerpoint/2010/main" val="33618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LA RAZON DE USARLO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Rectangle 5"/>
          <p:cNvSpPr/>
          <p:nvPr/>
        </p:nvSpPr>
        <p:spPr>
          <a:xfrm>
            <a:off x="5607996" y="1783625"/>
            <a:ext cx="56096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ARDUINO A 5V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PERIFERICO A 110V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LUZ, MOTOR</a:t>
            </a:r>
          </a:p>
          <a:p>
            <a:pPr lvl="0"/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COMBINA SISTEMAS CON DIFERENTES VOLTAJES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B8F92-5358-4656-A13D-5A38CD91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9" y="1623426"/>
            <a:ext cx="4019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RELAY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57" y="1840966"/>
            <a:ext cx="4312240" cy="3776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8D2CB9-D8FE-4560-BF4F-95502A257A85}"/>
              </a:ext>
            </a:extLst>
          </p:cNvPr>
          <p:cNvSpPr/>
          <p:nvPr/>
        </p:nvSpPr>
        <p:spPr>
          <a:xfrm>
            <a:off x="6203189" y="1659285"/>
            <a:ext cx="56096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VCC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GRN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IN - </a:t>
            </a:r>
            <a:r>
              <a:rPr lang="en-US" sz="3600" dirty="0" err="1">
                <a:solidFill>
                  <a:srgbClr val="FFFF00"/>
                </a:solidFill>
              </a:rPr>
              <a:t>Senal</a:t>
            </a:r>
            <a:endParaRPr lang="en-US" sz="3600" dirty="0">
              <a:solidFill>
                <a:srgbClr val="FFFF00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00"/>
                </a:solidFill>
              </a:rPr>
              <a:t>NC</a:t>
            </a:r>
            <a:r>
              <a:rPr lang="en-US" sz="3600" dirty="0"/>
              <a:t> Normally close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00"/>
                </a:solidFill>
              </a:rPr>
              <a:t>C    </a:t>
            </a:r>
            <a:r>
              <a:rPr lang="en-US" sz="3600" dirty="0"/>
              <a:t>Common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00"/>
                </a:solidFill>
              </a:rPr>
              <a:t>NO</a:t>
            </a:r>
            <a:r>
              <a:rPr lang="en-US" sz="3600" dirty="0"/>
              <a:t> Normally open</a:t>
            </a:r>
          </a:p>
        </p:txBody>
      </p:sp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92860"/>
            <a:ext cx="10146506" cy="662514"/>
          </a:xfrm>
        </p:spPr>
        <p:txBody>
          <a:bodyPr anchor="ctr"/>
          <a:lstStyle/>
          <a:p>
            <a:pPr algn="ctr"/>
            <a:r>
              <a:rPr lang="en-US" dirty="0"/>
              <a:t>NC, COM, NO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Rectangle 5"/>
          <p:cNvSpPr/>
          <p:nvPr/>
        </p:nvSpPr>
        <p:spPr>
          <a:xfrm>
            <a:off x="1090239" y="1240972"/>
            <a:ext cx="101465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sz="3600" dirty="0"/>
          </a:p>
          <a:p>
            <a:r>
              <a:rPr lang="en-US" sz="3600" b="1" dirty="0">
                <a:solidFill>
                  <a:srgbClr val="FFFF00"/>
                </a:solidFill>
              </a:rPr>
              <a:t>NC</a:t>
            </a:r>
            <a:r>
              <a:rPr lang="en-US" sz="3600" dirty="0"/>
              <a:t> : </a:t>
            </a:r>
            <a:r>
              <a:rPr lang="en-US" sz="3600" dirty="0">
                <a:solidFill>
                  <a:srgbClr val="FFFF00"/>
                </a:solidFill>
              </a:rPr>
              <a:t>Normally Closed</a:t>
            </a:r>
            <a:r>
              <a:rPr lang="en-US" sz="3600" dirty="0"/>
              <a:t>. Si </a:t>
            </a:r>
            <a:r>
              <a:rPr lang="en-US" sz="3600" dirty="0" err="1"/>
              <a:t>envia</a:t>
            </a:r>
            <a:r>
              <a:rPr lang="en-US" sz="3600" dirty="0"/>
              <a:t> </a:t>
            </a:r>
            <a:r>
              <a:rPr lang="en-US" sz="3600" dirty="0" err="1"/>
              <a:t>senal</a:t>
            </a:r>
            <a:r>
              <a:rPr lang="en-US" sz="3600" dirty="0"/>
              <a:t> da paso a </a:t>
            </a:r>
            <a:r>
              <a:rPr lang="en-US" sz="3600" dirty="0" err="1"/>
              <a:t>corriente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s-419" sz="3600" dirty="0">
                <a:solidFill>
                  <a:srgbClr val="FFFF00"/>
                </a:solidFill>
              </a:rPr>
              <a:t>COM </a:t>
            </a:r>
            <a:r>
              <a:rPr lang="es-419" sz="3600" dirty="0"/>
              <a:t>: </a:t>
            </a:r>
            <a:r>
              <a:rPr lang="es-419" sz="3600" dirty="0" err="1">
                <a:solidFill>
                  <a:srgbClr val="FFFF00"/>
                </a:solidFill>
              </a:rPr>
              <a:t>Common</a:t>
            </a:r>
            <a:r>
              <a:rPr lang="es-419" sz="3600" dirty="0"/>
              <a:t>. Conectado a la fuente que tiene voltaje diferente a 5V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FF00"/>
                </a:solidFill>
              </a:rPr>
              <a:t>NO</a:t>
            </a:r>
            <a:r>
              <a:rPr lang="en-US" sz="3600" dirty="0"/>
              <a:t> : </a:t>
            </a:r>
            <a:r>
              <a:rPr lang="en-US" sz="3600" dirty="0">
                <a:solidFill>
                  <a:srgbClr val="FFFF00"/>
                </a:solidFill>
              </a:rPr>
              <a:t>Normally Open</a:t>
            </a:r>
            <a:r>
              <a:rPr lang="en-US" sz="3600" dirty="0"/>
              <a:t>. Si </a:t>
            </a:r>
            <a:r>
              <a:rPr lang="en-US" sz="3600" dirty="0" err="1"/>
              <a:t>envia</a:t>
            </a:r>
            <a:r>
              <a:rPr lang="en-US" sz="3600" dirty="0"/>
              <a:t> </a:t>
            </a:r>
            <a:r>
              <a:rPr lang="en-US" sz="3600" dirty="0" err="1"/>
              <a:t>senal</a:t>
            </a:r>
            <a:r>
              <a:rPr lang="en-US" sz="3600" dirty="0"/>
              <a:t> </a:t>
            </a:r>
            <a:r>
              <a:rPr lang="en-US" sz="3600" dirty="0" err="1"/>
              <a:t>detiene</a:t>
            </a:r>
            <a:r>
              <a:rPr lang="en-US" sz="3600" dirty="0"/>
              <a:t> paso de </a:t>
            </a:r>
            <a:r>
              <a:rPr lang="en-US" sz="3600" dirty="0" err="1"/>
              <a:t>corriente</a:t>
            </a:r>
            <a:r>
              <a:rPr lang="en-US" sz="3600" dirty="0"/>
              <a:t>.</a:t>
            </a:r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18089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RELAY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99" y="1962558"/>
            <a:ext cx="4229100" cy="3533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55" y="2024470"/>
            <a:ext cx="5524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01335"/>
          </a:xfrm>
        </p:spPr>
        <p:txBody>
          <a:bodyPr anchor="ctr"/>
          <a:lstStyle/>
          <a:p>
            <a:pPr algn="ctr"/>
            <a:r>
              <a:rPr lang="en-US" dirty="0"/>
              <a:t>ALTERNATIVA AL RELAY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71" y="1336220"/>
            <a:ext cx="6553200" cy="515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5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CONVERTIDOR DE VOLTAJE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4" y="2455817"/>
            <a:ext cx="4238625" cy="3305175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52814" y="1600132"/>
            <a:ext cx="4305318" cy="8556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0" dirty="0"/>
              <a:t>Set Up Boost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58" y="3409936"/>
            <a:ext cx="5428803" cy="2351056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234700" y="2275046"/>
            <a:ext cx="4305318" cy="8556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419" sz="4000" b="0" dirty="0"/>
              <a:t>MT3608 2v-24v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28709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4716</TotalTime>
  <Words>289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2</vt:lpstr>
      <vt:lpstr>Citable</vt:lpstr>
      <vt:lpstr>RELAY</vt:lpstr>
      <vt:lpstr>OBJETIVOS</vt:lpstr>
      <vt:lpstr>QUE ES UN RELAY</vt:lpstr>
      <vt:lpstr>LA RAZON DE USARLO</vt:lpstr>
      <vt:lpstr>RELAY</vt:lpstr>
      <vt:lpstr>NC, COM, NO</vt:lpstr>
      <vt:lpstr>RELAY</vt:lpstr>
      <vt:lpstr>ALTERNATIVA AL RELAY</vt:lpstr>
      <vt:lpstr>CONVERTIDOR DE VOLTAJE </vt:lpstr>
      <vt:lpstr>RELAY DE 4</vt:lpstr>
      <vt:lpstr>PowerPoint Presentation</vt:lpstr>
      <vt:lpstr>ESP8266 CON RELAY  </vt:lpstr>
      <vt:lpstr>ESP8266 PIN 3V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261</cp:revision>
  <dcterms:created xsi:type="dcterms:W3CDTF">2019-08-09T15:47:12Z</dcterms:created>
  <dcterms:modified xsi:type="dcterms:W3CDTF">2021-11-17T02:10:26Z</dcterms:modified>
</cp:coreProperties>
</file>