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59" r:id="rId4"/>
    <p:sldId id="367" r:id="rId5"/>
    <p:sldId id="354" r:id="rId6"/>
    <p:sldId id="370" r:id="rId7"/>
    <p:sldId id="365" r:id="rId8"/>
    <p:sldId id="373" r:id="rId9"/>
    <p:sldId id="374" r:id="rId10"/>
    <p:sldId id="375" r:id="rId11"/>
    <p:sldId id="368" r:id="rId12"/>
    <p:sldId id="369" r:id="rId13"/>
    <p:sldId id="3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211" y="4049486"/>
            <a:ext cx="5146766" cy="1018905"/>
          </a:xfrm>
        </p:spPr>
        <p:txBody>
          <a:bodyPr/>
          <a:lstStyle/>
          <a:p>
            <a:r>
              <a:rPr lang="es-SV" sz="4800" dirty="0"/>
              <a:t>INSERTAR DATOS EN LA NUBE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757645"/>
          </a:xfrm>
        </p:spPr>
        <p:txBody>
          <a:bodyPr anchor="ctr"/>
          <a:lstStyle/>
          <a:p>
            <a:pPr algn="ctr"/>
            <a:r>
              <a:rPr lang="en-US" dirty="0"/>
              <a:t>MODEM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06" y="1968817"/>
            <a:ext cx="8298671" cy="24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986245"/>
          </a:xfrm>
        </p:spPr>
        <p:txBody>
          <a:bodyPr anchor="ctr"/>
          <a:lstStyle/>
          <a:p>
            <a:pPr algn="ctr"/>
            <a:r>
              <a:rPr lang="en-US" dirty="0"/>
              <a:t>LECTURA SENSOR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15" y="2014265"/>
            <a:ext cx="9574344" cy="33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0"/>
            <a:ext cx="10161236" cy="986245"/>
          </a:xfrm>
        </p:spPr>
        <p:txBody>
          <a:bodyPr anchor="ctr"/>
          <a:lstStyle/>
          <a:p>
            <a:pPr algn="ctr"/>
            <a:r>
              <a:rPr lang="en-US" dirty="0"/>
              <a:t>POSTEAR INFORMACION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8" y="986245"/>
            <a:ext cx="11211302" cy="57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2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0"/>
            <a:ext cx="10161236" cy="986245"/>
          </a:xfrm>
        </p:spPr>
        <p:txBody>
          <a:bodyPr anchor="ctr"/>
          <a:lstStyle/>
          <a:p>
            <a:pPr algn="ctr"/>
            <a:r>
              <a:rPr lang="en-US" dirty="0"/>
              <a:t>PYTHON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6A78-D594-41DC-930D-6CF5B87531C0}"/>
              </a:ext>
            </a:extLst>
          </p:cNvPr>
          <p:cNvSpPr txBox="1"/>
          <p:nvPr/>
        </p:nvSpPr>
        <p:spPr>
          <a:xfrm>
            <a:off x="1270479" y="986245"/>
            <a:ext cx="109215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import requests</a:t>
            </a:r>
          </a:p>
          <a:p>
            <a:endParaRPr lang="en-US" sz="4000" dirty="0"/>
          </a:p>
          <a:p>
            <a:r>
              <a:rPr lang="en-US" sz="4000" dirty="0" err="1"/>
              <a:t>url</a:t>
            </a:r>
            <a:r>
              <a:rPr lang="en-US" sz="4000" dirty="0"/>
              <a:t> = 'http://example.com/post-</a:t>
            </a:r>
            <a:r>
              <a:rPr lang="en-US" sz="4000" dirty="0" err="1"/>
              <a:t>data.php</a:t>
            </a:r>
            <a:r>
              <a:rPr lang="en-US" sz="4000" dirty="0"/>
              <a:t>'</a:t>
            </a:r>
          </a:p>
          <a:p>
            <a:r>
              <a:rPr lang="en-US" sz="4000" dirty="0" err="1"/>
              <a:t>myobj</a:t>
            </a:r>
            <a:r>
              <a:rPr lang="en-US" sz="4000" dirty="0"/>
              <a:t> = {'valor1': '14.5', </a:t>
            </a:r>
          </a:p>
          <a:p>
            <a:r>
              <a:rPr lang="en-US" sz="4000" dirty="0"/>
              <a:t>                'valor2': '23.5'</a:t>
            </a:r>
          </a:p>
          <a:p>
            <a:r>
              <a:rPr lang="en-US" sz="4000" dirty="0"/>
              <a:t>        }</a:t>
            </a:r>
          </a:p>
          <a:p>
            <a:r>
              <a:rPr lang="en-US" sz="4000" dirty="0"/>
              <a:t>x = </a:t>
            </a:r>
            <a:r>
              <a:rPr lang="en-US" sz="4000" dirty="0" err="1"/>
              <a:t>requests.post</a:t>
            </a:r>
            <a:r>
              <a:rPr lang="en-US" sz="4000" dirty="0"/>
              <a:t>(</a:t>
            </a:r>
            <a:r>
              <a:rPr lang="en-US" sz="4000" dirty="0" err="1"/>
              <a:t>url</a:t>
            </a:r>
            <a:r>
              <a:rPr lang="en-US" sz="4000" dirty="0"/>
              <a:t>, data = </a:t>
            </a:r>
            <a:r>
              <a:rPr lang="en-US" sz="4000" dirty="0" err="1"/>
              <a:t>myobj,id</a:t>
            </a:r>
            <a:r>
              <a:rPr lang="en-US" sz="4000" dirty="0"/>
              <a:t>, </a:t>
            </a:r>
            <a:r>
              <a:rPr lang="en-US" sz="4000" dirty="0" err="1"/>
              <a:t>pwd</a:t>
            </a:r>
            <a:r>
              <a:rPr lang="en-US" sz="4000" dirty="0"/>
              <a:t>)</a:t>
            </a:r>
          </a:p>
          <a:p>
            <a:r>
              <a:rPr lang="en-US" sz="4000" dirty="0"/>
              <a:t>print (</a:t>
            </a:r>
            <a:r>
              <a:rPr lang="en-US" sz="4000" dirty="0" err="1"/>
              <a:t>x.text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38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2705449"/>
            <a:ext cx="6139544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CONFIGURAR ESP32 Y ESP8266</a:t>
            </a:r>
          </a:p>
          <a:p>
            <a:r>
              <a:rPr lang="es-SV" sz="2800" dirty="0"/>
              <a:t>LEER SENSOR TEMPERATURA</a:t>
            </a:r>
          </a:p>
          <a:p>
            <a:r>
              <a:rPr lang="es-SV" sz="2800" dirty="0"/>
              <a:t>ENVIAR DATOS A LA WEB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1532583"/>
          </a:xfrm>
        </p:spPr>
        <p:txBody>
          <a:bodyPr anchor="ctr"/>
          <a:lstStyle/>
          <a:p>
            <a:pPr algn="ctr"/>
            <a:r>
              <a:rPr lang="en-US" dirty="0"/>
              <a:t>SENSOR DE HUMEDAD</a:t>
            </a:r>
            <a:br>
              <a:rPr lang="en-US" dirty="0"/>
            </a:br>
            <a:r>
              <a:rPr lang="en-US" dirty="0"/>
              <a:t>BME 280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88" y="2402225"/>
            <a:ext cx="3242175" cy="2388577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303235" y="5182688"/>
            <a:ext cx="6087292" cy="118218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/>
            <a:r>
              <a:rPr lang="en-US" sz="3600" b="0" dirty="0" err="1"/>
              <a:t>Utiliza</a:t>
            </a:r>
            <a:r>
              <a:rPr lang="en-US" sz="3600" b="0" dirty="0"/>
              <a:t> </a:t>
            </a:r>
            <a:r>
              <a:rPr lang="en-US" sz="3600" b="0" dirty="0" err="1"/>
              <a:t>protocolo</a:t>
            </a:r>
            <a:r>
              <a:rPr lang="en-US" sz="3600" b="0" dirty="0"/>
              <a:t> I2C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12688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844480"/>
          </a:xfrm>
        </p:spPr>
        <p:txBody>
          <a:bodyPr anchor="ctr"/>
          <a:lstStyle/>
          <a:p>
            <a:pPr algn="ctr"/>
            <a:r>
              <a:rPr lang="en-US" dirty="0" err="1"/>
              <a:t>SoC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06686" y="4726828"/>
            <a:ext cx="3709852" cy="17634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lvl="0" indent="-571500" algn="l">
              <a:buFont typeface="Arial" panose="020B0604020202020204" pitchFamily="34" charset="0"/>
              <a:buChar char="•"/>
            </a:pPr>
            <a:endParaRPr lang="es-419" sz="36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46" y="1234439"/>
            <a:ext cx="7307994" cy="51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705393"/>
          </a:xfrm>
        </p:spPr>
        <p:txBody>
          <a:bodyPr anchor="ctr"/>
          <a:lstStyle/>
          <a:p>
            <a:pPr algn="ctr"/>
            <a:r>
              <a:rPr lang="en-US" dirty="0"/>
              <a:t>ESP8266 – ESP32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55" y="1240970"/>
            <a:ext cx="106203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4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705393"/>
          </a:xfrm>
        </p:spPr>
        <p:txBody>
          <a:bodyPr anchor="ctr"/>
          <a:lstStyle/>
          <a:p>
            <a:pPr algn="ctr"/>
            <a:r>
              <a:rPr lang="en-US" dirty="0"/>
              <a:t>LIBRERIAS Y VARIABLES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43" y="1154565"/>
            <a:ext cx="8543272" cy="1864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29" y="3219994"/>
            <a:ext cx="84945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986245"/>
          </a:xfrm>
        </p:spPr>
        <p:txBody>
          <a:bodyPr anchor="ctr"/>
          <a:lstStyle/>
          <a:p>
            <a:pPr algn="ctr"/>
            <a:r>
              <a:rPr lang="en-US" dirty="0"/>
              <a:t>SETUP - WIFI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47" y="1846625"/>
            <a:ext cx="7526126" cy="39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925" y="300447"/>
            <a:ext cx="10161236" cy="1449975"/>
          </a:xfrm>
        </p:spPr>
        <p:txBody>
          <a:bodyPr anchor="ctr"/>
          <a:lstStyle/>
          <a:p>
            <a:pPr algn="ctr"/>
            <a:r>
              <a:rPr lang="en-US" dirty="0"/>
              <a:t>TTGO T-CALL</a:t>
            </a:r>
            <a:br>
              <a:rPr lang="en-US" dirty="0"/>
            </a:br>
            <a:r>
              <a:rPr lang="en-US" dirty="0"/>
              <a:t>SIM800 L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579404" y="1654631"/>
            <a:ext cx="7452870" cy="25516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s-419" sz="3600" b="0" dirty="0"/>
              <a:t>Insertar SIM de teléfono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s-419" sz="3600" b="0" dirty="0"/>
              <a:t>Librería ESP32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s-419" sz="3600" b="0" dirty="0"/>
              <a:t>Librería </a:t>
            </a:r>
            <a:r>
              <a:rPr lang="es-419" sz="3600" b="0" dirty="0" err="1"/>
              <a:t>Wire</a:t>
            </a:r>
            <a:endParaRPr lang="es-419" sz="3600" b="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s-419" sz="3600" b="0" dirty="0"/>
              <a:t>Librería </a:t>
            </a:r>
            <a:r>
              <a:rPr lang="es-419" sz="3600" b="0" dirty="0" err="1"/>
              <a:t>TinyGsmClient</a:t>
            </a:r>
            <a:endParaRPr lang="es-419" sz="36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64" y="4778419"/>
            <a:ext cx="5873615" cy="120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79" y="584274"/>
            <a:ext cx="3255205" cy="13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9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757645"/>
          </a:xfrm>
        </p:spPr>
        <p:txBody>
          <a:bodyPr anchor="ctr"/>
          <a:lstStyle/>
          <a:p>
            <a:pPr algn="ctr"/>
            <a:r>
              <a:rPr lang="en-US" dirty="0"/>
              <a:t>SETUP PINES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82" y="1149395"/>
            <a:ext cx="7292190" cy="50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5112</TotalTime>
  <Words>110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Citable</vt:lpstr>
      <vt:lpstr>INSERTAR DATOS EN LA NUBE</vt:lpstr>
      <vt:lpstr>OBJETIVOS</vt:lpstr>
      <vt:lpstr>SENSOR DE HUMEDAD BME 280</vt:lpstr>
      <vt:lpstr>SoC</vt:lpstr>
      <vt:lpstr>ESP8266 – ESP32</vt:lpstr>
      <vt:lpstr>LIBRERIAS Y VARIABLES</vt:lpstr>
      <vt:lpstr>SETUP - WIFI</vt:lpstr>
      <vt:lpstr>TTGO T-CALL SIM800 L</vt:lpstr>
      <vt:lpstr>SETUP PINES</vt:lpstr>
      <vt:lpstr>MODEM</vt:lpstr>
      <vt:lpstr>LECTURA SENSOR</vt:lpstr>
      <vt:lpstr>POSTEAR INFORMACION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296</cp:revision>
  <dcterms:created xsi:type="dcterms:W3CDTF">2019-08-09T15:47:12Z</dcterms:created>
  <dcterms:modified xsi:type="dcterms:W3CDTF">2021-05-30T00:26:12Z</dcterms:modified>
</cp:coreProperties>
</file>