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379" r:id="rId3"/>
    <p:sldId id="373" r:id="rId4"/>
    <p:sldId id="377" r:id="rId5"/>
    <p:sldId id="378" r:id="rId6"/>
    <p:sldId id="381" r:id="rId7"/>
    <p:sldId id="380" r:id="rId8"/>
    <p:sldId id="3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824" y="4049486"/>
            <a:ext cx="7132320" cy="1018905"/>
          </a:xfrm>
        </p:spPr>
        <p:txBody>
          <a:bodyPr/>
          <a:lstStyle/>
          <a:p>
            <a:r>
              <a:rPr lang="es-SV" sz="4800" dirty="0"/>
              <a:t>COMUNICACIÓN POR RADIO FRECUENCIA</a:t>
            </a:r>
            <a:br>
              <a:rPr lang="es-SV" sz="4800" dirty="0"/>
            </a:br>
            <a:r>
              <a:rPr lang="es-SV" sz="4800" dirty="0"/>
              <a:t>SIN ARDUINO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556" y="1418551"/>
            <a:ext cx="8454888" cy="4291242"/>
          </a:xfrm>
        </p:spPr>
        <p:txBody>
          <a:bodyPr anchor="ctr"/>
          <a:lstStyle/>
          <a:p>
            <a:pPr algn="ctr"/>
            <a:r>
              <a:rPr lang="en-US" sz="4400" dirty="0"/>
              <a:t>LAS SIGUIENTES PLANTILLAS MUESTRAN COMO SE PUEDE SUSTITUIR EL USO DEL ARDUINO</a:t>
            </a:r>
            <a:br>
              <a:rPr lang="en-US" sz="4400" dirty="0"/>
            </a:br>
            <a:br>
              <a:rPr lang="en-US" sz="4400" dirty="0">
                <a:solidFill>
                  <a:srgbClr val="FFFF00"/>
                </a:solidFill>
              </a:rPr>
            </a:br>
            <a:r>
              <a:rPr lang="en-US" sz="4400" dirty="0">
                <a:solidFill>
                  <a:srgbClr val="FFFF00"/>
                </a:solidFill>
              </a:rPr>
              <a:t>PARA CORTAS DISTANCIAS</a:t>
            </a:r>
            <a:br>
              <a:rPr lang="en-US" sz="4400" dirty="0">
                <a:solidFill>
                  <a:srgbClr val="FFFF00"/>
                </a:solidFill>
              </a:rPr>
            </a:br>
            <a:r>
              <a:rPr lang="en-US" sz="4400" dirty="0">
                <a:solidFill>
                  <a:srgbClr val="FFFF00"/>
                </a:solidFill>
              </a:rPr>
              <a:t>Y PARA BAJOS VOLTAJES</a:t>
            </a:r>
            <a:r>
              <a:rPr lang="en-US" sz="4400" dirty="0"/>
              <a:t>.</a:t>
            </a:r>
            <a:br>
              <a:rPr lang="en-US" sz="36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</p:spTree>
    <p:extLst>
      <p:ext uri="{BB962C8B-B14F-4D97-AF65-F5344CB8AC3E}">
        <p14:creationId xmlns:p14="http://schemas.microsoft.com/office/powerpoint/2010/main" val="262239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77" y="427986"/>
            <a:ext cx="8760066" cy="1587406"/>
          </a:xfrm>
        </p:spPr>
        <p:txBody>
          <a:bodyPr anchor="ctr"/>
          <a:lstStyle/>
          <a:p>
            <a:pPr algn="just"/>
            <a:r>
              <a:rPr lang="en-US" sz="3200" b="0" dirty="0">
                <a:solidFill>
                  <a:srgbClr val="FFC000"/>
                </a:solidFill>
                <a:latin typeface="Open Sans" panose="020B0606030504020204" pitchFamily="34" charset="0"/>
              </a:rPr>
              <a:t>ALIEXPRESS</a:t>
            </a:r>
            <a:r>
              <a:rPr lang="en-US" sz="3200" b="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Controles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remotos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con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interruptor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de Control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remoto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inalámbrico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TRANSMISOR DE RF, </a:t>
            </a:r>
            <a:r>
              <a:rPr lang="en-US" sz="3200" b="0" i="0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433 </a:t>
            </a:r>
            <a:r>
              <a:rPr lang="en-US" sz="3200" b="0" i="0" dirty="0" err="1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Mhz</a:t>
            </a:r>
            <a:r>
              <a:rPr lang="en-US" sz="3200" b="0" i="0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, CC, 12V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1 canal,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módulo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receptor por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relé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$3.28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9F569-BA22-43E6-AECB-C72FC359E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77" y="2540865"/>
            <a:ext cx="4190587" cy="4071475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D2C4A62E-2037-4BD8-962D-F3F81A5553F1}"/>
              </a:ext>
            </a:extLst>
          </p:cNvPr>
          <p:cNvSpPr txBox="1">
            <a:spLocks/>
          </p:cNvSpPr>
          <p:nvPr/>
        </p:nvSpPr>
        <p:spPr>
          <a:xfrm>
            <a:off x="5661718" y="3468052"/>
            <a:ext cx="6145969" cy="188186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200" dirty="0">
                <a:solidFill>
                  <a:srgbClr val="FFC000"/>
                </a:solidFill>
                <a:latin typeface="Open Sans" panose="020B0606030504020204" pitchFamily="34" charset="0"/>
              </a:rPr>
              <a:t>ELIMINA USAR ARDUINO</a:t>
            </a:r>
            <a:r>
              <a:rPr lang="en-US" sz="3200" b="0" dirty="0">
                <a:solidFill>
                  <a:schemeClr val="tx1"/>
                </a:solidFill>
                <a:latin typeface="Open Sans" panose="020B0606030504020204" pitchFamily="34" charset="0"/>
              </a:rPr>
              <a:t>.</a:t>
            </a:r>
          </a:p>
          <a:p>
            <a:pPr algn="just"/>
            <a:endParaRPr lang="en-US" sz="3200" b="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US" sz="3200" b="0" dirty="0">
                <a:solidFill>
                  <a:schemeClr val="tx1"/>
                </a:solidFill>
                <a:latin typeface="Open Sans" panose="020B0606030504020204" pitchFamily="34" charset="0"/>
              </a:rPr>
              <a:t>Receptor y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relé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se debe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conectar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aparte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los </a:t>
            </a:r>
            <a:r>
              <a:rPr lang="en-US" sz="3200" b="0" i="0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12 V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y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conecta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al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aparato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que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desea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encender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o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apagar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3200" b="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8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93" y="1391780"/>
            <a:ext cx="10147985" cy="645440"/>
          </a:xfrm>
        </p:spPr>
        <p:txBody>
          <a:bodyPr anchor="ctr"/>
          <a:lstStyle/>
          <a:p>
            <a:pPr algn="just"/>
            <a:r>
              <a:rPr lang="en-US" sz="3200" b="0" dirty="0">
                <a:solidFill>
                  <a:schemeClr val="tx1"/>
                </a:solidFill>
                <a:latin typeface="Open Sans" panose="020B0606030504020204" pitchFamily="34" charset="0"/>
              </a:rPr>
              <a:t>ALIEXPRESS 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Smart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múltiple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200" b="0" i="0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24V DC 12V 10A 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315/433 MHz 4CH 4 CH 4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canales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relé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inalámbrico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RF Control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remoto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interruptor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RECEPTOR + TRANSMISOR $14</a:t>
            </a:r>
            <a:b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b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br>
              <a:rPr lang="es-E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endParaRPr lang="en-US" sz="32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E3B6E61D-683C-4BCA-8EBD-1C0DEB86E90A}"/>
              </a:ext>
            </a:extLst>
          </p:cNvPr>
          <p:cNvSpPr txBox="1">
            <a:spLocks/>
          </p:cNvSpPr>
          <p:nvPr/>
        </p:nvSpPr>
        <p:spPr>
          <a:xfrm>
            <a:off x="6363018" y="2759021"/>
            <a:ext cx="5312148" cy="256410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200" b="0" dirty="0">
                <a:solidFill>
                  <a:schemeClr val="tx1"/>
                </a:solidFill>
                <a:latin typeface="Open Sans" panose="020B0606030504020204" pitchFamily="34" charset="0"/>
              </a:rPr>
              <a:t>2 Canales son 2 </a:t>
            </a:r>
            <a:r>
              <a:rPr lang="en-US" sz="3200" b="0" dirty="0" err="1">
                <a:solidFill>
                  <a:schemeClr val="tx1"/>
                </a:solidFill>
                <a:latin typeface="Open Sans" panose="020B0606030504020204" pitchFamily="34" charset="0"/>
              </a:rPr>
              <a:t>rel</a:t>
            </a:r>
            <a:r>
              <a:rPr lang="es-E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é</a:t>
            </a:r>
            <a:r>
              <a:rPr lang="en-US" sz="3200" b="0" dirty="0">
                <a:solidFill>
                  <a:schemeClr val="tx1"/>
                </a:solidFill>
                <a:latin typeface="Open Sans" panose="020B0606030504020204" pitchFamily="34" charset="0"/>
              </a:rPr>
              <a:t>s.</a:t>
            </a:r>
          </a:p>
          <a:p>
            <a:pPr algn="just"/>
            <a:endParaRPr lang="en-US" sz="3200" b="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US" sz="3200" b="0" dirty="0">
                <a:solidFill>
                  <a:schemeClr val="tx1"/>
                </a:solidFill>
                <a:latin typeface="Open Sans" panose="020B0606030504020204" pitchFamily="34" charset="0"/>
              </a:rPr>
              <a:t>Los 2 </a:t>
            </a:r>
            <a:r>
              <a:rPr lang="en-US" sz="3200" b="0" dirty="0" err="1">
                <a:solidFill>
                  <a:schemeClr val="tx1"/>
                </a:solidFill>
                <a:latin typeface="Open Sans" panose="020B0606030504020204" pitchFamily="34" charset="0"/>
              </a:rPr>
              <a:t>llaveros</a:t>
            </a:r>
            <a:r>
              <a:rPr lang="en-US" sz="3200" b="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r>
              <a:rPr lang="en-US" sz="3200" b="0" dirty="0" err="1">
                <a:solidFill>
                  <a:schemeClr val="tx1"/>
                </a:solidFill>
                <a:latin typeface="Open Sans" panose="020B0606030504020204" pitchFamily="34" charset="0"/>
              </a:rPr>
              <a:t>hacen</a:t>
            </a:r>
            <a:r>
              <a:rPr lang="en-US" sz="3200" b="0" dirty="0">
                <a:solidFill>
                  <a:schemeClr val="tx1"/>
                </a:solidFill>
                <a:latin typeface="Open Sans" panose="020B0606030504020204" pitchFamily="34" charset="0"/>
              </a:rPr>
              <a:t> lo </a:t>
            </a:r>
            <a:r>
              <a:rPr lang="en-US" sz="3200" b="0" dirty="0" err="1">
                <a:solidFill>
                  <a:schemeClr val="tx1"/>
                </a:solidFill>
                <a:latin typeface="Open Sans" panose="020B0606030504020204" pitchFamily="34" charset="0"/>
              </a:rPr>
              <a:t>mismo</a:t>
            </a:r>
            <a:r>
              <a:rPr lang="en-US" sz="3200" b="0" dirty="0">
                <a:solidFill>
                  <a:schemeClr val="tx1"/>
                </a:solidFill>
                <a:latin typeface="Open Sans" panose="020B0606030504020204" pitchFamily="34" charset="0"/>
              </a:rPr>
              <a:t>, son 4 </a:t>
            </a:r>
            <a:r>
              <a:rPr lang="en-US" sz="3200" b="0" dirty="0" err="1">
                <a:solidFill>
                  <a:schemeClr val="tx1"/>
                </a:solidFill>
                <a:latin typeface="Open Sans" panose="020B0606030504020204" pitchFamily="34" charset="0"/>
              </a:rPr>
              <a:t>botones</a:t>
            </a:r>
            <a:r>
              <a:rPr lang="en-US" sz="3200" b="0" dirty="0">
                <a:solidFill>
                  <a:schemeClr val="tx1"/>
                </a:solidFill>
                <a:latin typeface="Open Sans" panose="020B0606030504020204" pitchFamily="34" charset="0"/>
              </a:rPr>
              <a:t>.</a:t>
            </a:r>
          </a:p>
          <a:p>
            <a:pPr algn="just"/>
            <a:endParaRPr lang="en-US" sz="3200" b="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just"/>
            <a:r>
              <a:rPr lang="en-US" sz="3200" b="0" dirty="0">
                <a:solidFill>
                  <a:srgbClr val="FFC000"/>
                </a:solidFill>
                <a:latin typeface="Open Sans" panose="020B0606030504020204" pitchFamily="34" charset="0"/>
              </a:rPr>
              <a:t>NOTA: </a:t>
            </a:r>
            <a:r>
              <a:rPr lang="en-US" sz="3200" b="0" dirty="0" err="1">
                <a:solidFill>
                  <a:srgbClr val="FFFF00"/>
                </a:solidFill>
                <a:latin typeface="Open Sans" panose="020B0606030504020204" pitchFamily="34" charset="0"/>
              </a:rPr>
              <a:t>Verificar</a:t>
            </a:r>
            <a:r>
              <a:rPr lang="en-US" sz="3200" b="0" dirty="0">
                <a:solidFill>
                  <a:srgbClr val="FFFF00"/>
                </a:solidFill>
                <a:latin typeface="Open Sans" panose="020B0606030504020204" pitchFamily="34" charset="0"/>
              </a:rPr>
              <a:t> </a:t>
            </a:r>
            <a:r>
              <a:rPr lang="en-US" sz="3200" b="0" dirty="0" err="1">
                <a:solidFill>
                  <a:srgbClr val="FFFF00"/>
                </a:solidFill>
                <a:latin typeface="Open Sans" panose="020B0606030504020204" pitchFamily="34" charset="0"/>
              </a:rPr>
              <a:t>producto</a:t>
            </a:r>
            <a:r>
              <a:rPr lang="en-US" sz="3200" b="0" dirty="0">
                <a:solidFill>
                  <a:srgbClr val="FFFF00"/>
                </a:solidFill>
                <a:latin typeface="Open Sans" panose="020B0606030504020204" pitchFamily="34" charset="0"/>
              </a:rPr>
              <a:t> con </a:t>
            </a:r>
            <a:r>
              <a:rPr lang="en-US" sz="3200" b="0" dirty="0" err="1">
                <a:solidFill>
                  <a:srgbClr val="FFFF00"/>
                </a:solidFill>
                <a:latin typeface="Open Sans" panose="020B0606030504020204" pitchFamily="34" charset="0"/>
              </a:rPr>
              <a:t>voltaje</a:t>
            </a:r>
            <a:r>
              <a:rPr lang="en-US" sz="3200" b="0" dirty="0">
                <a:solidFill>
                  <a:srgbClr val="FFFF00"/>
                </a:solidFill>
                <a:latin typeface="Open Sans" panose="020B0606030504020204" pitchFamily="34" charset="0"/>
              </a:rPr>
              <a:t> y </a:t>
            </a:r>
            <a:r>
              <a:rPr lang="en-US" sz="3200" b="0" dirty="0" err="1">
                <a:solidFill>
                  <a:srgbClr val="FFFF00"/>
                </a:solidFill>
                <a:latin typeface="Open Sans" panose="020B0606030504020204" pitchFamily="34" charset="0"/>
              </a:rPr>
              <a:t>amperaje</a:t>
            </a:r>
            <a:r>
              <a:rPr lang="en-US" sz="3200" b="0" dirty="0">
                <a:solidFill>
                  <a:srgbClr val="FFFF00"/>
                </a:solidFill>
                <a:latin typeface="Open Sans" panose="020B0606030504020204" pitchFamily="34" charset="0"/>
              </a:rPr>
              <a:t> que se </a:t>
            </a:r>
            <a:r>
              <a:rPr lang="en-US" sz="3200" b="0" dirty="0" err="1">
                <a:solidFill>
                  <a:srgbClr val="FFFF00"/>
                </a:solidFill>
                <a:latin typeface="Open Sans" panose="020B0606030504020204" pitchFamily="34" charset="0"/>
              </a:rPr>
              <a:t>desea</a:t>
            </a:r>
            <a:r>
              <a:rPr lang="en-US" sz="3200" b="0" dirty="0">
                <a:solidFill>
                  <a:srgbClr val="FFFF00"/>
                </a:solidFill>
                <a:latin typeface="Open Sans" panose="020B0606030504020204" pitchFamily="34" charset="0"/>
              </a:rPr>
              <a:t> </a:t>
            </a:r>
            <a:r>
              <a:rPr lang="en-US" sz="3200" b="0" dirty="0" err="1">
                <a:solidFill>
                  <a:srgbClr val="FFFF00"/>
                </a:solidFill>
                <a:latin typeface="Open Sans" panose="020B0606030504020204" pitchFamily="34" charset="0"/>
              </a:rPr>
              <a:t>utilizar</a:t>
            </a:r>
            <a:r>
              <a:rPr lang="en-US" sz="3200" b="0" dirty="0">
                <a:solidFill>
                  <a:srgbClr val="FFFF00"/>
                </a:solidFill>
                <a:latin typeface="Open Sans" panose="020B0606030504020204" pitchFamily="34" charset="0"/>
              </a:rPr>
              <a:t>, son para </a:t>
            </a:r>
            <a:r>
              <a:rPr lang="en-US" sz="3200" dirty="0" err="1">
                <a:solidFill>
                  <a:srgbClr val="FFFF00"/>
                </a:solidFill>
                <a:latin typeface="Open Sans" panose="020B0606030504020204" pitchFamily="34" charset="0"/>
              </a:rPr>
              <a:t>bajos</a:t>
            </a:r>
            <a:r>
              <a:rPr lang="en-US" sz="3200" dirty="0">
                <a:solidFill>
                  <a:srgbClr val="FFFF00"/>
                </a:solidFill>
                <a:latin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Open Sans" panose="020B0606030504020204" pitchFamily="34" charset="0"/>
              </a:rPr>
              <a:t>voltajes</a:t>
            </a:r>
            <a:r>
              <a:rPr lang="en-US" sz="3200" b="0" dirty="0">
                <a:solidFill>
                  <a:schemeClr val="tx1"/>
                </a:solidFill>
                <a:latin typeface="Open Sans" panose="020B0606030504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62125-B63E-46E6-AF7F-A38F6A3C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60" y="2288473"/>
            <a:ext cx="44672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5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80" y="1793446"/>
            <a:ext cx="11689017" cy="645440"/>
          </a:xfrm>
        </p:spPr>
        <p:txBody>
          <a:bodyPr anchor="ctr"/>
          <a:lstStyle/>
          <a:p>
            <a:pPr algn="l"/>
            <a:r>
              <a:rPr lang="en-US" sz="2800" b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2.4G 2.5G Wireless Switch Remote Kit 6 Channel Transmitter Receiver Module Without Programming for DIY Onboard Pair Button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b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b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br>
              <a:rPr lang="es-E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endParaRPr lang="en-US" sz="32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66BB8E9B-6375-4112-AE33-397F40F37402}"/>
              </a:ext>
            </a:extLst>
          </p:cNvPr>
          <p:cNvSpPr txBox="1">
            <a:spLocks/>
          </p:cNvSpPr>
          <p:nvPr/>
        </p:nvSpPr>
        <p:spPr>
          <a:xfrm>
            <a:off x="7142922" y="2759021"/>
            <a:ext cx="4532244" cy="256410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Presiona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boton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(son 6) y del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otro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lado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genera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D1..D6 que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enciende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apaga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B5AF99-FB50-4A5A-8800-782A4AF2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3" y="1949725"/>
            <a:ext cx="6651997" cy="404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80" y="1793446"/>
            <a:ext cx="11689017" cy="645440"/>
          </a:xfrm>
        </p:spPr>
        <p:txBody>
          <a:bodyPr anchor="ctr"/>
          <a:lstStyle/>
          <a:p>
            <a:pPr algn="just"/>
            <a:r>
              <a:rPr lang="en-US" sz="3200" b="0" dirty="0">
                <a:solidFill>
                  <a:schemeClr val="tx1"/>
                </a:solidFill>
                <a:latin typeface="Open Sans" panose="020B0606030504020204" pitchFamily="34" charset="0"/>
              </a:rPr>
              <a:t>ALIEXPRESS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nterruptor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de Control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remoto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inalámbrico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Universal RF, 433Mhz de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relé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de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módulo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receptor, cc </a:t>
            </a:r>
            <a:r>
              <a:rPr lang="en-US" sz="3200" b="0" i="0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12V 10A 1CH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Kit de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bricolaje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de Control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remoto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de 433,92 </a:t>
            </a:r>
            <a:r>
              <a:rPr lang="en-US" sz="32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Mhz</a:t>
            </a:r>
            <a:b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b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b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br>
              <a:rPr lang="es-E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endParaRPr lang="en-US" sz="32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4950A-E6C8-4D6E-8AE5-0213BAB9E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64" y="2759021"/>
            <a:ext cx="4775162" cy="3822453"/>
          </a:xfrm>
          <a:prstGeom prst="rect">
            <a:avLst/>
          </a:prstGeom>
        </p:spPr>
      </p:pic>
      <p:sp>
        <p:nvSpPr>
          <p:cNvPr id="9" name="Título 3">
            <a:extLst>
              <a:ext uri="{FF2B5EF4-FFF2-40B4-BE49-F238E27FC236}">
                <a16:creationId xmlns:a16="http://schemas.microsoft.com/office/drawing/2014/main" id="{66BB8E9B-6375-4112-AE33-397F40F37402}"/>
              </a:ext>
            </a:extLst>
          </p:cNvPr>
          <p:cNvSpPr txBox="1">
            <a:spLocks/>
          </p:cNvSpPr>
          <p:nvPr/>
        </p:nvSpPr>
        <p:spPr>
          <a:xfrm>
            <a:off x="6363018" y="2759021"/>
            <a:ext cx="5312148" cy="256410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200" b="0" dirty="0">
                <a:solidFill>
                  <a:srgbClr val="FFC000"/>
                </a:solidFill>
                <a:latin typeface="Open Sans" panose="020B0606030504020204" pitchFamily="34" charset="0"/>
              </a:rPr>
              <a:t>NOTA: </a:t>
            </a:r>
            <a:r>
              <a:rPr lang="en-US" sz="3200" b="0" dirty="0" err="1">
                <a:solidFill>
                  <a:srgbClr val="FFFF00"/>
                </a:solidFill>
                <a:latin typeface="Open Sans" panose="020B0606030504020204" pitchFamily="34" charset="0"/>
              </a:rPr>
              <a:t>Verificar</a:t>
            </a:r>
            <a:r>
              <a:rPr lang="en-US" sz="3200" b="0" dirty="0">
                <a:solidFill>
                  <a:srgbClr val="FFFF00"/>
                </a:solidFill>
                <a:latin typeface="Open Sans" panose="020B0606030504020204" pitchFamily="34" charset="0"/>
              </a:rPr>
              <a:t> </a:t>
            </a:r>
            <a:r>
              <a:rPr lang="en-US" sz="3200" b="0" dirty="0" err="1">
                <a:solidFill>
                  <a:srgbClr val="FFFF00"/>
                </a:solidFill>
                <a:latin typeface="Open Sans" panose="020B0606030504020204" pitchFamily="34" charset="0"/>
              </a:rPr>
              <a:t>producto</a:t>
            </a:r>
            <a:r>
              <a:rPr lang="en-US" sz="3200" b="0" dirty="0">
                <a:solidFill>
                  <a:srgbClr val="FFFF00"/>
                </a:solidFill>
                <a:latin typeface="Open Sans" panose="020B0606030504020204" pitchFamily="34" charset="0"/>
              </a:rPr>
              <a:t> con </a:t>
            </a:r>
            <a:r>
              <a:rPr lang="en-US" sz="3200" b="0" dirty="0" err="1">
                <a:solidFill>
                  <a:srgbClr val="FFFF00"/>
                </a:solidFill>
                <a:latin typeface="Open Sans" panose="020B0606030504020204" pitchFamily="34" charset="0"/>
              </a:rPr>
              <a:t>voltaje</a:t>
            </a:r>
            <a:r>
              <a:rPr lang="en-US" sz="3200" b="0" dirty="0">
                <a:solidFill>
                  <a:srgbClr val="FFFF00"/>
                </a:solidFill>
                <a:latin typeface="Open Sans" panose="020B0606030504020204" pitchFamily="34" charset="0"/>
              </a:rPr>
              <a:t> y </a:t>
            </a:r>
            <a:r>
              <a:rPr lang="en-US" sz="3200" b="0" dirty="0" err="1">
                <a:solidFill>
                  <a:srgbClr val="FFFF00"/>
                </a:solidFill>
                <a:latin typeface="Open Sans" panose="020B0606030504020204" pitchFamily="34" charset="0"/>
              </a:rPr>
              <a:t>amperaje</a:t>
            </a:r>
            <a:r>
              <a:rPr lang="en-US" sz="3200" b="0" dirty="0">
                <a:solidFill>
                  <a:srgbClr val="FFFF00"/>
                </a:solidFill>
                <a:latin typeface="Open Sans" panose="020B0606030504020204" pitchFamily="34" charset="0"/>
              </a:rPr>
              <a:t> que se </a:t>
            </a:r>
            <a:r>
              <a:rPr lang="en-US" sz="3200" b="0" dirty="0" err="1">
                <a:solidFill>
                  <a:srgbClr val="FFFF00"/>
                </a:solidFill>
                <a:latin typeface="Open Sans" panose="020B0606030504020204" pitchFamily="34" charset="0"/>
              </a:rPr>
              <a:t>desea</a:t>
            </a:r>
            <a:r>
              <a:rPr lang="en-US" sz="3200" b="0" dirty="0">
                <a:solidFill>
                  <a:srgbClr val="FFFF00"/>
                </a:solidFill>
                <a:latin typeface="Open Sans" panose="020B0606030504020204" pitchFamily="34" charset="0"/>
              </a:rPr>
              <a:t> </a:t>
            </a:r>
            <a:r>
              <a:rPr lang="en-US" sz="3200" b="0" dirty="0" err="1">
                <a:solidFill>
                  <a:srgbClr val="FFFF00"/>
                </a:solidFill>
                <a:latin typeface="Open Sans" panose="020B0606030504020204" pitchFamily="34" charset="0"/>
              </a:rPr>
              <a:t>utilizar</a:t>
            </a:r>
            <a:r>
              <a:rPr lang="en-US" sz="3200" b="0" dirty="0">
                <a:solidFill>
                  <a:srgbClr val="FFFF00"/>
                </a:solidFill>
                <a:latin typeface="Open Sans" panose="020B0606030504020204" pitchFamily="34" charset="0"/>
              </a:rPr>
              <a:t>, son para </a:t>
            </a:r>
            <a:r>
              <a:rPr lang="en-US" sz="3200" dirty="0" err="1">
                <a:solidFill>
                  <a:srgbClr val="FFFF00"/>
                </a:solidFill>
                <a:latin typeface="Open Sans" panose="020B0606030504020204" pitchFamily="34" charset="0"/>
              </a:rPr>
              <a:t>bajos</a:t>
            </a:r>
            <a:r>
              <a:rPr lang="en-US" sz="3200" dirty="0">
                <a:solidFill>
                  <a:srgbClr val="FFFF00"/>
                </a:solidFill>
                <a:latin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Open Sans" panose="020B0606030504020204" pitchFamily="34" charset="0"/>
              </a:rPr>
              <a:t>voltajes</a:t>
            </a:r>
            <a:r>
              <a:rPr lang="en-US" sz="3200" dirty="0">
                <a:solidFill>
                  <a:srgbClr val="FFFF00"/>
                </a:solidFill>
                <a:latin typeface="Open Sans" panose="020B0606030504020204" pitchFamily="34" charset="0"/>
              </a:rPr>
              <a:t>, 12 V</a:t>
            </a:r>
            <a:r>
              <a:rPr lang="en-US" sz="3200" b="0" dirty="0">
                <a:solidFill>
                  <a:srgbClr val="FFFF00"/>
                </a:solidFill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706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962" y="308795"/>
            <a:ext cx="7432076" cy="2300577"/>
          </a:xfrm>
        </p:spPr>
        <p:txBody>
          <a:bodyPr anchor="ctr"/>
          <a:lstStyle/>
          <a:p>
            <a:pPr algn="ctr"/>
            <a:r>
              <a:rPr lang="en-US" dirty="0"/>
              <a:t>COMBINAR CON MAYORES VOLTAJES</a:t>
            </a:r>
            <a:br>
              <a:rPr lang="es-419" dirty="0"/>
            </a:b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58159-8518-4259-B35E-3D11A44C8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60" y="3250336"/>
            <a:ext cx="5682478" cy="2460915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3FAB6308-14D2-4F65-AD67-16110D39A910}"/>
              </a:ext>
            </a:extLst>
          </p:cNvPr>
          <p:cNvSpPr txBox="1">
            <a:spLocks/>
          </p:cNvSpPr>
          <p:nvPr/>
        </p:nvSpPr>
        <p:spPr>
          <a:xfrm>
            <a:off x="6835515" y="2609372"/>
            <a:ext cx="3912434" cy="89622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OPTOACOPLADOR</a:t>
            </a:r>
            <a:br>
              <a:rPr lang="es-419" dirty="0"/>
            </a:br>
            <a:endParaRPr lang="en-US" sz="4000" dirty="0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29175EA3-B9ED-434E-B4EA-8DA3577FFAFA}"/>
              </a:ext>
            </a:extLst>
          </p:cNvPr>
          <p:cNvSpPr txBox="1">
            <a:spLocks/>
          </p:cNvSpPr>
          <p:nvPr/>
        </p:nvSpPr>
        <p:spPr>
          <a:xfrm>
            <a:off x="331307" y="2340963"/>
            <a:ext cx="5187572" cy="141624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/>
              <a:t>VOLTAGE BOOSTER</a:t>
            </a:r>
            <a:br>
              <a:rPr lang="es-419" dirty="0"/>
            </a:br>
            <a:endParaRPr 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5F06AB-D3DB-4AB0-9557-8EDCFDF3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76" y="3429000"/>
            <a:ext cx="1940984" cy="195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15" y="785794"/>
            <a:ext cx="10747893" cy="1587406"/>
          </a:xfrm>
        </p:spPr>
        <p:txBody>
          <a:bodyPr anchor="ctr"/>
          <a:lstStyle/>
          <a:p>
            <a:pPr algn="just"/>
            <a:r>
              <a:rPr lang="en-US" sz="3200" b="0" dirty="0">
                <a:solidFill>
                  <a:srgbClr val="FFC000"/>
                </a:solidFill>
                <a:latin typeface="Open Sans" panose="020B0606030504020204" pitchFamily="34" charset="0"/>
              </a:rPr>
              <a:t>ALIEXPRESS</a:t>
            </a:r>
            <a:r>
              <a:rPr lang="en-US" sz="3200" b="0" dirty="0">
                <a:solidFill>
                  <a:schemeClr val="tx1"/>
                </a:solidFill>
                <a:latin typeface="Open Sans" panose="020B0606030504020204" pitchFamily="34" charset="0"/>
              </a:rPr>
              <a:t> </a:t>
            </a:r>
            <a:r>
              <a:rPr lang="es-ES" sz="36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Interruptor de control remoto inalámbrico, transmisor y receptor de </a:t>
            </a:r>
            <a:r>
              <a:rPr lang="es-ES" sz="36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rf</a:t>
            </a:r>
            <a:r>
              <a:rPr lang="es-ES" sz="36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  <a:t> de 433mhz, 3,7 v, 4,5 v, 9v, 12v, módulo de controlador de dirección inversa hacia adelante</a:t>
            </a:r>
            <a:br>
              <a:rPr lang="es-ES" sz="3600" b="0" i="0" dirty="0">
                <a:solidFill>
                  <a:schemeClr val="tx1">
                    <a:lumMod val="95000"/>
                  </a:schemeClr>
                </a:solidFill>
                <a:effectLst/>
                <a:latin typeface="Open Sans" panose="020B0606030504020204" pitchFamily="34" charset="0"/>
              </a:rPr>
            </a:br>
            <a:endParaRPr lang="en-US" sz="3600" b="0" i="0" dirty="0">
              <a:solidFill>
                <a:schemeClr val="tx1">
                  <a:lumMod val="9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80CA1-39CB-4C44-BE44-2EFF99BC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008" y="2594527"/>
            <a:ext cx="43243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53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4887</TotalTime>
  <Words>295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Century Gothic</vt:lpstr>
      <vt:lpstr>Open Sans</vt:lpstr>
      <vt:lpstr>Times New Roman</vt:lpstr>
      <vt:lpstr>Wingdings 2</vt:lpstr>
      <vt:lpstr>Citable</vt:lpstr>
      <vt:lpstr>COMUNICACIÓN POR RADIO FRECUENCIA SIN ARDUINO</vt:lpstr>
      <vt:lpstr>LAS SIGUIENTES PLANTILLAS MUESTRAN COMO SE PUEDE SUSTITUIR EL USO DEL ARDUINO  PARA CORTAS DISTANCIAS Y PARA BAJOS VOLTAJES.  </vt:lpstr>
      <vt:lpstr>ALIEXPRESS Controles remotos con interruptor de Control remoto inalámbrico, TRANSMISOR DE RF, 433 Mhz, CC, 12V, 1 canal, módulo receptor por relé   $3.28</vt:lpstr>
      <vt:lpstr>ALIEXPRESS Smart múltiple 24V DC 12V 10A 315/433 MHz 4CH 4 CH 4 canales relé inalámbrico RF Control remoto interruptor RECEPTOR + TRANSMISOR $14   </vt:lpstr>
      <vt:lpstr>2.4G 2.5G Wireless Switch Remote Kit 6 Channel Transmitter Receiver Module Without Programming for DIY Onboard Pair Button     </vt:lpstr>
      <vt:lpstr>ALIEXPRESS nterruptor de Control remoto inalámbrico Universal RF, 433Mhz de relé de módulo receptor, cc 12V 10A 1CH, Kit de bricolaje de Control remoto de 433,92 Mhz    </vt:lpstr>
      <vt:lpstr>COMBINAR CON MAYORES VOLTAJES </vt:lpstr>
      <vt:lpstr>ALIEXPRESS Interruptor de control remoto inalámbrico, transmisor y receptor de rf de 433mhz, 3,7 v, 4,5 v, 9v, 12v, módulo de controlador de dirección inversa hacia adelante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279</cp:revision>
  <dcterms:created xsi:type="dcterms:W3CDTF">2019-08-09T15:47:12Z</dcterms:created>
  <dcterms:modified xsi:type="dcterms:W3CDTF">2021-11-27T16:52:30Z</dcterms:modified>
</cp:coreProperties>
</file>