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2" r:id="rId4"/>
    <p:sldId id="357" r:id="rId5"/>
    <p:sldId id="366" r:id="rId6"/>
    <p:sldId id="3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COMUNICACIÓN POR RADIO FRECUENCIA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6204858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LA COMUNICACIÓN POR RADIO FRECUENCIA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018902"/>
          </a:xfrm>
        </p:spPr>
        <p:txBody>
          <a:bodyPr anchor="ctr"/>
          <a:lstStyle/>
          <a:p>
            <a:pPr algn="ctr"/>
            <a:r>
              <a:rPr lang="en-US" dirty="0"/>
              <a:t>EMISOR Y RECEPTOR RF 433</a:t>
            </a:r>
            <a:endParaRPr lang="en-US" sz="40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5" y="1527755"/>
            <a:ext cx="5202283" cy="402115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58F705-E7F8-4C96-83D9-6BFD14BF4F53}"/>
              </a:ext>
            </a:extLst>
          </p:cNvPr>
          <p:cNvGraphicFramePr>
            <a:graphicFrameLocks noGrp="1"/>
          </p:cNvGraphicFramePr>
          <p:nvPr/>
        </p:nvGraphicFramePr>
        <p:xfrm>
          <a:off x="5738192" y="2252870"/>
          <a:ext cx="6268278" cy="2575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9721">
                  <a:extLst>
                    <a:ext uri="{9D8B030D-6E8A-4147-A177-3AD203B41FA5}">
                      <a16:colId xmlns:a16="http://schemas.microsoft.com/office/drawing/2014/main" val="505496530"/>
                    </a:ext>
                  </a:extLst>
                </a:gridCol>
                <a:gridCol w="4398557">
                  <a:extLst>
                    <a:ext uri="{9D8B030D-6E8A-4147-A177-3AD203B41FA5}">
                      <a16:colId xmlns:a16="http://schemas.microsoft.com/office/drawing/2014/main" val="2944237059"/>
                    </a:ext>
                  </a:extLst>
                </a:gridCol>
              </a:tblGrid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ANTENA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effectLst/>
                        </a:rPr>
                        <a:t> </a:t>
                      </a:r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ALCANCE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514725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Sin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3 - 14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584700"/>
                  </a:ext>
                </a:extLst>
              </a:tr>
              <a:tr h="858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Con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Hasta 100 </a:t>
                      </a:r>
                      <a:r>
                        <a:rPr lang="en-US" sz="3600" u="none" strike="noStrike" dirty="0" err="1">
                          <a:effectLst/>
                        </a:rPr>
                        <a:t>mtrs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544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02" y="548640"/>
            <a:ext cx="10161236" cy="1254034"/>
          </a:xfrm>
        </p:spPr>
        <p:txBody>
          <a:bodyPr anchor="ctr"/>
          <a:lstStyle/>
          <a:p>
            <a:pPr algn="ctr"/>
            <a:r>
              <a:rPr lang="en-US" dirty="0"/>
              <a:t>ANTENA HELICOIDALES</a:t>
            </a:r>
            <a:br>
              <a:rPr lang="es-419" dirty="0"/>
            </a:b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484E-1676-4044-9D5B-D34104C1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43" y="1500187"/>
            <a:ext cx="6462713" cy="46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02C67-076D-45E0-AAA7-383694BE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6" y="420326"/>
            <a:ext cx="10015540" cy="60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C1AC7-0FDC-481D-967C-7BAB5A1308A1}"/>
              </a:ext>
            </a:extLst>
          </p:cNvPr>
          <p:cNvSpPr txBox="1"/>
          <p:nvPr/>
        </p:nvSpPr>
        <p:spPr>
          <a:xfrm>
            <a:off x="2232991" y="597212"/>
            <a:ext cx="77260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SEGUN FRECUENCIA DEBE SER EL LARGO DE LA ANTENA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F1C2AD-056E-41CE-9050-8980642B0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07946"/>
              </p:ext>
            </p:extLst>
          </p:nvPr>
        </p:nvGraphicFramePr>
        <p:xfrm>
          <a:off x="187569" y="2215488"/>
          <a:ext cx="11816862" cy="2223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8913">
                  <a:extLst>
                    <a:ext uri="{9D8B030D-6E8A-4147-A177-3AD203B41FA5}">
                      <a16:colId xmlns:a16="http://schemas.microsoft.com/office/drawing/2014/main" val="714257319"/>
                    </a:ext>
                  </a:extLst>
                </a:gridCol>
                <a:gridCol w="2560441">
                  <a:extLst>
                    <a:ext uri="{9D8B030D-6E8A-4147-A177-3AD203B41FA5}">
                      <a16:colId xmlns:a16="http://schemas.microsoft.com/office/drawing/2014/main" val="2055765338"/>
                    </a:ext>
                  </a:extLst>
                </a:gridCol>
                <a:gridCol w="5637508">
                  <a:extLst>
                    <a:ext uri="{9D8B030D-6E8A-4147-A177-3AD203B41FA5}">
                      <a16:colId xmlns:a16="http://schemas.microsoft.com/office/drawing/2014/main" val="1076631181"/>
                    </a:ext>
                  </a:extLst>
                </a:gridCol>
              </a:tblGrid>
              <a:tr h="81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Frecuencia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Largo de cable total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Largo </a:t>
                      </a:r>
                      <a:r>
                        <a:rPr lang="en-US" sz="3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espiral</a:t>
                      </a:r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3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luego</a:t>
                      </a:r>
                      <a:r>
                        <a:rPr lang="en-US" sz="3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de </a:t>
                      </a:r>
                      <a:r>
                        <a:rPr lang="en-US" sz="3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enrollado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514063"/>
                  </a:ext>
                </a:extLst>
              </a:tr>
              <a:tr h="450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433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30 cm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16.5 cm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0935"/>
                  </a:ext>
                </a:extLst>
              </a:tr>
              <a:tr h="450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550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effectLst/>
                        </a:rPr>
                        <a:t> </a:t>
                      </a:r>
                      <a:endParaRPr lang="en-US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effectLst/>
                        </a:rPr>
                        <a:t>13 cm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162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4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4892</TotalTime>
  <Words>59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Citable</vt:lpstr>
      <vt:lpstr>COMUNICACIÓN POR RADIO FRECUENCIA</vt:lpstr>
      <vt:lpstr>OBJETIVOS</vt:lpstr>
      <vt:lpstr>EMISOR Y RECEPTOR RF 433</vt:lpstr>
      <vt:lpstr>ANTENA HELICOIDALES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278</cp:revision>
  <dcterms:created xsi:type="dcterms:W3CDTF">2019-08-09T15:47:12Z</dcterms:created>
  <dcterms:modified xsi:type="dcterms:W3CDTF">2021-11-21T20:17:43Z</dcterms:modified>
</cp:coreProperties>
</file>