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361" r:id="rId4"/>
    <p:sldId id="358" r:id="rId5"/>
    <p:sldId id="359" r:id="rId6"/>
    <p:sldId id="356" r:id="rId7"/>
    <p:sldId id="354" r:id="rId8"/>
    <p:sldId id="355" r:id="rId9"/>
    <p:sldId id="357" r:id="rId10"/>
    <p:sldId id="3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9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700" r:id="rId4"/>
    <p:sldLayoutId id="2147483682" r:id="rId5"/>
    <p:sldLayoutId id="2147483683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7211" y="4049486"/>
            <a:ext cx="5486400" cy="1018905"/>
          </a:xfrm>
        </p:spPr>
        <p:txBody>
          <a:bodyPr/>
          <a:lstStyle/>
          <a:p>
            <a:r>
              <a:rPr lang="es-SV" sz="4800" dirty="0"/>
              <a:t>WIFI – OPCIONES Y LIBRERIAS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2142308" y="182881"/>
            <a:ext cx="7589521" cy="15022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CREE SUS PROPIAS LIBRERIAS Y COMBINELAS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962295" y="3696790"/>
            <a:ext cx="5046619" cy="190717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/>
              <a:t>SetEsp8266.h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/>
              <a:t>SetSP32.h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/>
              <a:t>SetSIM800.h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SV" sz="4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6248397" y="2181498"/>
            <a:ext cx="5377545" cy="32918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WebServer.h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SendSMS.h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ReadSMS.h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SendEmail.h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PostdDataCloud.h</a:t>
            </a:r>
            <a:endParaRPr lang="es-SV" sz="4000" dirty="0"/>
          </a:p>
        </p:txBody>
      </p:sp>
    </p:spTree>
    <p:extLst>
      <p:ext uri="{BB962C8B-B14F-4D97-AF65-F5344CB8AC3E}">
        <p14:creationId xmlns:p14="http://schemas.microsoft.com/office/powerpoint/2010/main" val="168088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091" y="2705449"/>
            <a:ext cx="7184573" cy="3643099"/>
          </a:xfrm>
        </p:spPr>
        <p:txBody>
          <a:bodyPr>
            <a:normAutofit/>
          </a:bodyPr>
          <a:lstStyle/>
          <a:p>
            <a:r>
              <a:rPr lang="en-US" sz="2800" dirty="0"/>
              <a:t>CONOCER OPTIONS DE CONEXION A WIFI</a:t>
            </a:r>
          </a:p>
          <a:p>
            <a:r>
              <a:rPr lang="en-US" sz="2800" dirty="0"/>
              <a:t>LIBRERIAS PARA UTILIZAR CON WIFI</a:t>
            </a:r>
            <a:endParaRPr lang="es-SV" sz="2800" dirty="0"/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1955202" y="280851"/>
            <a:ext cx="7589521" cy="8882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OPCIONES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23682" y="1438835"/>
          <a:ext cx="9245600" cy="463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0">
                  <a:extLst>
                    <a:ext uri="{9D8B030D-6E8A-4147-A177-3AD203B41FA5}">
                      <a16:colId xmlns:a16="http://schemas.microsoft.com/office/drawing/2014/main" val="4062106447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1928686697"/>
                    </a:ext>
                  </a:extLst>
                </a:gridCol>
              </a:tblGrid>
              <a:tr h="794970">
                <a:tc>
                  <a:txBody>
                    <a:bodyPr/>
                    <a:lstStyle/>
                    <a:p>
                      <a:r>
                        <a:rPr lang="en-US" sz="3600" dirty="0"/>
                        <a:t>OPCION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ROUTER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2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MODULO SIM800L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ESP8266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481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ESP-01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1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ESP32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9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RASPBERRY PI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X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7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TTGO</a:t>
                      </a:r>
                      <a:r>
                        <a:rPr lang="en-US" sz="3600" baseline="0" dirty="0"/>
                        <a:t> T-CALL</a:t>
                      </a:r>
                      <a:endParaRPr lang="es-419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SIM</a:t>
                      </a:r>
                      <a:r>
                        <a:rPr lang="en-US" sz="3600" baseline="0" dirty="0"/>
                        <a:t> TELEFONO</a:t>
                      </a:r>
                      <a:endParaRPr lang="es-419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16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75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1972491" y="222069"/>
            <a:ext cx="7589521" cy="87521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PARTICULARIDADES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875212" y="1606731"/>
            <a:ext cx="10445932" cy="397110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s-419" sz="3600" b="0" dirty="0"/>
              <a:t>El ESP8266 y ESP-01 se configuran igual, con las mismas librerías.</a:t>
            </a:r>
          </a:p>
          <a:p>
            <a:pPr lvl="0" algn="l"/>
            <a:endParaRPr lang="es-419" sz="3600" b="0" dirty="0"/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s-419" sz="3600" b="0" dirty="0"/>
              <a:t>TTGO T-CALL tiene incorporado el SIM800 L, se configuran igual.</a:t>
            </a:r>
          </a:p>
          <a:p>
            <a:pPr lvl="0" algn="l"/>
            <a:endParaRPr lang="es-419" sz="3600" b="0" dirty="0"/>
          </a:p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s-419" sz="3600" b="0" dirty="0" err="1"/>
              <a:t>Raspberry</a:t>
            </a:r>
            <a:r>
              <a:rPr lang="es-419" sz="3600" b="0" dirty="0"/>
              <a:t> Pi se le asigna la IP </a:t>
            </a:r>
            <a:r>
              <a:rPr lang="es-419" sz="3600" b="0"/>
              <a:t>en archivo.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302812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1645919" y="509452"/>
            <a:ext cx="7589521" cy="107115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LIBRERIAS MAS USADAS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3679371" y="4541521"/>
            <a:ext cx="7589521" cy="101890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WiFi.h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ESP.h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/>
              <a:t>ESP8266.h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HTTPClient.h</a:t>
            </a:r>
            <a:endParaRPr lang="es-SV" sz="4000" dirty="0"/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s-SV" sz="4000" dirty="0" err="1"/>
              <a:t>WiFiClient.h</a:t>
            </a:r>
            <a:endParaRPr lang="es-SV" sz="4000" dirty="0"/>
          </a:p>
        </p:txBody>
      </p:sp>
    </p:spTree>
    <p:extLst>
      <p:ext uri="{BB962C8B-B14F-4D97-AF65-F5344CB8AC3E}">
        <p14:creationId xmlns:p14="http://schemas.microsoft.com/office/powerpoint/2010/main" val="6762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1955202" y="280851"/>
            <a:ext cx="7589521" cy="8882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COMUNICACION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393331"/>
              </p:ext>
            </p:extLst>
          </p:nvPr>
        </p:nvGraphicFramePr>
        <p:xfrm>
          <a:off x="457198" y="1669626"/>
          <a:ext cx="1114261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1309">
                  <a:extLst>
                    <a:ext uri="{9D8B030D-6E8A-4147-A177-3AD203B41FA5}">
                      <a16:colId xmlns:a16="http://schemas.microsoft.com/office/drawing/2014/main" val="326298500"/>
                    </a:ext>
                  </a:extLst>
                </a:gridCol>
                <a:gridCol w="5571309">
                  <a:extLst>
                    <a:ext uri="{9D8B030D-6E8A-4147-A177-3AD203B41FA5}">
                      <a16:colId xmlns:a16="http://schemas.microsoft.com/office/drawing/2014/main" val="207304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400" dirty="0"/>
                        <a:t>OPCION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CANAL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/>
                        <a:t>APP</a:t>
                      </a:r>
                      <a:r>
                        <a:rPr lang="en-US" sz="3400" baseline="0" dirty="0"/>
                        <a:t> BOTONES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/>
                        <a:t>BLUETOOTH, WIFI/URL, IR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8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APP</a:t>
                      </a:r>
                      <a:r>
                        <a:rPr lang="en-US" sz="3400" baseline="0" dirty="0"/>
                        <a:t> VOZ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BLUETOOTH, WIFI/URL, IR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82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/>
                        <a:t>CONTROL REMOTO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/>
                        <a:t>IR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8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400" dirty="0"/>
                        <a:t>URL</a:t>
                      </a:r>
                      <a:endParaRPr lang="es-419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400" dirty="0"/>
                        <a:t>WIFI/URL</a:t>
                      </a:r>
                      <a:endParaRPr lang="es-419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APP,</a:t>
                      </a:r>
                      <a:r>
                        <a:rPr lang="en-US" sz="3200" baseline="0" dirty="0"/>
                        <a:t> OTG</a:t>
                      </a:r>
                      <a:endParaRPr lang="es-419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SERIAL</a:t>
                      </a:r>
                      <a:endParaRPr lang="es-419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68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60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04968"/>
              </p:ext>
            </p:extLst>
          </p:nvPr>
        </p:nvGraphicFramePr>
        <p:xfrm>
          <a:off x="358394" y="600892"/>
          <a:ext cx="1148225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760">
                  <a:extLst>
                    <a:ext uri="{9D8B030D-6E8A-4147-A177-3AD203B41FA5}">
                      <a16:colId xmlns:a16="http://schemas.microsoft.com/office/drawing/2014/main" val="777287685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3768766575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496271228"/>
                    </a:ext>
                  </a:extLst>
                </a:gridCol>
                <a:gridCol w="6092988">
                  <a:extLst>
                    <a:ext uri="{9D8B030D-6E8A-4147-A177-3AD203B41FA5}">
                      <a16:colId xmlns:a16="http://schemas.microsoft.com/office/drawing/2014/main" val="4016093752"/>
                    </a:ext>
                  </a:extLst>
                </a:gridCol>
              </a:tblGrid>
              <a:tr h="235131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ESP8266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RAZON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1171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WiFi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Permite conexión a red (local e internet) usando WiFi Shield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043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WiFiConnect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 Manager con OLED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075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WiFiConnect Lite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Conexión Wifi Simple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50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WiFiEsp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5082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WiFiEspAT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Permite conexión a red como adaptador de red.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130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 Link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Permite conexiones en redes (local, internet)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57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WiFiManager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Manejo de redes locales y por internet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943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WiFiMQTTManager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Manejar dispositivos IoT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301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4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75173"/>
              </p:ext>
            </p:extLst>
          </p:nvPr>
        </p:nvGraphicFramePr>
        <p:xfrm>
          <a:off x="404948" y="811106"/>
          <a:ext cx="1123406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126">
                  <a:extLst>
                    <a:ext uri="{9D8B030D-6E8A-4147-A177-3AD203B41FA5}">
                      <a16:colId xmlns:a16="http://schemas.microsoft.com/office/drawing/2014/main" val="21933591"/>
                    </a:ext>
                  </a:extLst>
                </a:gridCol>
                <a:gridCol w="888274">
                  <a:extLst>
                    <a:ext uri="{9D8B030D-6E8A-4147-A177-3AD203B41FA5}">
                      <a16:colId xmlns:a16="http://schemas.microsoft.com/office/drawing/2014/main" val="191424455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733533809"/>
                    </a:ext>
                  </a:extLst>
                </a:gridCol>
                <a:gridCol w="6727374">
                  <a:extLst>
                    <a:ext uri="{9D8B030D-6E8A-4147-A177-3AD203B41FA5}">
                      <a16:colId xmlns:a16="http://schemas.microsoft.com/office/drawing/2014/main" val="4145976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LIBRERIA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ESP8266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RAZON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43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WiFiNINA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Permite conexión de red con MKR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2105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WiFi8266</a:t>
                      </a:r>
                      <a:endParaRPr lang="es-419" sz="2800" b="1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Wifi con el ESP866</a:t>
                      </a:r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408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 Picker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Permite a usario agregar o quitar WiFi Aps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23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WiFiSpi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conectar usando protocolo SPI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374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WiFiTri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Triangulación por WiFi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1174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WiFiWebServer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 WiFi WebServer, HTTP cliente y Web Socket Client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409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WiFi101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Genuino Wifi Shield 101 y MKR 1000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758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WiFi101OTA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Actualice sketches en sus placas via WiFi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6469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WiThrottle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419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Implementación protocolo JMRI WithTrhrottle 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576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1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WifiLocation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419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 latitud, longitud utilizando redes WiFi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2024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6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800" y="1931398"/>
            <a:ext cx="9036240" cy="310359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2142308" y="182881"/>
            <a:ext cx="7589521" cy="150222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dirty="0"/>
              <a:t>EXPLORA LO QUE TE LLAME LA ATENCION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 txBox="1">
            <a:spLocks/>
          </p:cNvSpPr>
          <p:nvPr/>
        </p:nvSpPr>
        <p:spPr>
          <a:xfrm>
            <a:off x="2422610" y="5281283"/>
            <a:ext cx="7609665" cy="96665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SV" sz="4000" dirty="0"/>
              <a:t>GOOGLE KEY SERVICE</a:t>
            </a:r>
          </a:p>
        </p:txBody>
      </p:sp>
    </p:spTree>
    <p:extLst>
      <p:ext uri="{BB962C8B-B14F-4D97-AF65-F5344CB8AC3E}">
        <p14:creationId xmlns:p14="http://schemas.microsoft.com/office/powerpoint/2010/main" val="3362110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4879</TotalTime>
  <Words>318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2</vt:lpstr>
      <vt:lpstr>Citable</vt:lpstr>
      <vt:lpstr>WIFI – OPCIONES Y LIBRERIAS</vt:lpstr>
      <vt:lpstr>OBJETIVOS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293</cp:revision>
  <dcterms:created xsi:type="dcterms:W3CDTF">2019-08-09T15:47:12Z</dcterms:created>
  <dcterms:modified xsi:type="dcterms:W3CDTF">2021-05-30T00:25:22Z</dcterms:modified>
</cp:coreProperties>
</file>