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7" r:id="rId3"/>
    <p:sldId id="354" r:id="rId4"/>
    <p:sldId id="359" r:id="rId5"/>
    <p:sldId id="360" r:id="rId6"/>
    <p:sldId id="356" r:id="rId7"/>
    <p:sldId id="362" r:id="rId8"/>
    <p:sldId id="363" r:id="rId9"/>
    <p:sldId id="361" r:id="rId10"/>
    <p:sldId id="357" r:id="rId11"/>
    <p:sldId id="355" r:id="rId12"/>
    <p:sldId id="35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3A"/>
    <a:srgbClr val="157A6E"/>
    <a:srgbClr val="C03221"/>
    <a:srgbClr val="AC2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6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035" y="3567688"/>
            <a:ext cx="7260427" cy="176326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88" y="1749427"/>
            <a:ext cx="7441721" cy="3152113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6978651" y="0"/>
            <a:ext cx="5213349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0CF3AF-C6AF-47B6-B713-742829330A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1292" y="3338423"/>
            <a:ext cx="4991817" cy="1287071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DESPEDIDA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7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pattFill prst="lgGrid">
          <a:fgClr>
            <a:srgbClr val="073B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257B394D-FC27-4FEB-A5F8-AAA4A68F3DC7}"/>
              </a:ext>
            </a:extLst>
          </p:cNvPr>
          <p:cNvSpPr/>
          <p:nvPr userDrawn="1"/>
        </p:nvSpPr>
        <p:spPr>
          <a:xfrm>
            <a:off x="6337541" y="905775"/>
            <a:ext cx="5256362" cy="5184475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FE91EB9-E5AF-4875-9BAF-AF16645FA8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41" y="1043796"/>
            <a:ext cx="5256361" cy="490843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1" y="1729217"/>
            <a:ext cx="5229903" cy="3399566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rgbClr val="07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>
            <a:extLst>
              <a:ext uri="{FF2B5EF4-FFF2-40B4-BE49-F238E27FC236}">
                <a16:creationId xmlns:a16="http://schemas.microsoft.com/office/drawing/2014/main" id="{8DFC4633-5946-4BA3-9DDB-41F9AFCBE786}"/>
              </a:ext>
            </a:extLst>
          </p:cNvPr>
          <p:cNvSpPr/>
          <p:nvPr userDrawn="1"/>
        </p:nvSpPr>
        <p:spPr>
          <a:xfrm>
            <a:off x="2556588" y="470753"/>
            <a:ext cx="6455553" cy="6217565"/>
          </a:xfrm>
          <a:prstGeom prst="teardrop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32" y="2148903"/>
            <a:ext cx="5869411" cy="2730638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9" r:id="rId3"/>
    <p:sldLayoutId id="2147483700" r:id="rId4"/>
    <p:sldLayoutId id="2147483706" r:id="rId5"/>
    <p:sldLayoutId id="2147483682" r:id="rId6"/>
    <p:sldLayoutId id="2147483683" r:id="rId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7211" y="4049486"/>
            <a:ext cx="5747658" cy="1018905"/>
          </a:xfrm>
        </p:spPr>
        <p:txBody>
          <a:bodyPr/>
          <a:lstStyle/>
          <a:p>
            <a:r>
              <a:rPr lang="es-SV" sz="4800" dirty="0" smtClean="0"/>
              <a:t>WEB SERVER CON APP INVENTOR</a:t>
            </a:r>
            <a:endParaRPr lang="es-SV" sz="4800" dirty="0"/>
          </a:p>
        </p:txBody>
      </p:sp>
    </p:spTree>
    <p:extLst>
      <p:ext uri="{BB962C8B-B14F-4D97-AF65-F5344CB8AC3E}">
        <p14:creationId xmlns:p14="http://schemas.microsoft.com/office/powerpoint/2010/main" val="42419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5452" y="404948"/>
            <a:ext cx="5904412" cy="940526"/>
          </a:xfrm>
        </p:spPr>
        <p:txBody>
          <a:bodyPr anchor="ctr"/>
          <a:lstStyle/>
          <a:p>
            <a:pPr algn="ctr"/>
            <a:r>
              <a:rPr lang="en-US" dirty="0" smtClean="0"/>
              <a:t>CODIGO – ESP32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452" y="2022430"/>
            <a:ext cx="6046333" cy="354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9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4"/>
            <a:ext cx="10161236" cy="986245"/>
          </a:xfrm>
        </p:spPr>
        <p:txBody>
          <a:bodyPr anchor="ctr"/>
          <a:lstStyle/>
          <a:p>
            <a:pPr algn="ctr"/>
            <a:r>
              <a:rPr lang="en-US" dirty="0" smtClean="0"/>
              <a:t>SETUP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-406616" y="3219994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757" y="1234439"/>
            <a:ext cx="6638771" cy="512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4" y="83473"/>
            <a:ext cx="10161236" cy="986245"/>
          </a:xfrm>
        </p:spPr>
        <p:txBody>
          <a:bodyPr anchor="ctr"/>
          <a:lstStyle/>
          <a:p>
            <a:pPr algn="ctr"/>
            <a:r>
              <a:rPr lang="en-US" dirty="0" smtClean="0"/>
              <a:t>LOOP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-406616" y="3219994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 smtClean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7524205" y="1698172"/>
            <a:ext cx="4284619" cy="363147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419" sz="3600" dirty="0" smtClean="0"/>
              <a:t>“</a:t>
            </a:r>
            <a:r>
              <a:rPr lang="es-419" sz="3600" dirty="0"/>
              <a:t>GET HTTP 1” ignora hasta que aparece 1 o 2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51" y="1489846"/>
            <a:ext cx="62484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2F7AB48-CD15-45C1-AA92-CE5FF88E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58" y="3181669"/>
            <a:ext cx="5324881" cy="1287071"/>
          </a:xfrm>
        </p:spPr>
        <p:txBody>
          <a:bodyPr/>
          <a:lstStyle/>
          <a:p>
            <a:pPr algn="l"/>
            <a:r>
              <a:rPr lang="es-SV" dirty="0"/>
              <a:t>Gracias </a:t>
            </a:r>
            <a:br>
              <a:rPr lang="es-SV" dirty="0"/>
            </a:br>
            <a:r>
              <a:rPr lang="es-SV" dirty="0"/>
              <a:t>por su atención.</a:t>
            </a:r>
          </a:p>
        </p:txBody>
      </p:sp>
    </p:spTree>
    <p:extLst>
      <p:ext uri="{BB962C8B-B14F-4D97-AF65-F5344CB8AC3E}">
        <p14:creationId xmlns:p14="http://schemas.microsoft.com/office/powerpoint/2010/main" val="333566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AE1B92-6B1B-4666-A63D-8C5DD04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4800" dirty="0" smtClean="0"/>
              <a:t>OBJETIVOS</a:t>
            </a:r>
            <a:endParaRPr lang="es-SV" sz="480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E88AB-79B6-4BE7-913B-72920E7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4091" y="2705449"/>
            <a:ext cx="7184573" cy="3643099"/>
          </a:xfrm>
        </p:spPr>
        <p:txBody>
          <a:bodyPr>
            <a:normAutofit/>
          </a:bodyPr>
          <a:lstStyle/>
          <a:p>
            <a:r>
              <a:rPr lang="es-SV" sz="2800" dirty="0" smtClean="0"/>
              <a:t>ENCENDER UN LED CON ESP32 USANDO PUERTOS GPIO</a:t>
            </a:r>
          </a:p>
          <a:p>
            <a:r>
              <a:rPr lang="es-419" sz="2800" dirty="0" smtClean="0"/>
              <a:t>RECIBIR LA ORDEN DE ENCENDER O APAGAR EL </a:t>
            </a:r>
            <a:r>
              <a:rPr lang="es-419" sz="2800" smtClean="0"/>
              <a:t>LED DESDE UNA APP.</a:t>
            </a:r>
            <a:endParaRPr lang="es-SV" sz="2800" dirty="0" smtClean="0"/>
          </a:p>
        </p:txBody>
      </p:sp>
    </p:spTree>
    <p:extLst>
      <p:ext uri="{BB962C8B-B14F-4D97-AF65-F5344CB8AC3E}">
        <p14:creationId xmlns:p14="http://schemas.microsoft.com/office/powerpoint/2010/main" val="185535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4"/>
            <a:ext cx="10161236" cy="986245"/>
          </a:xfrm>
        </p:spPr>
        <p:txBody>
          <a:bodyPr anchor="ctr"/>
          <a:lstStyle/>
          <a:p>
            <a:pPr algn="ctr"/>
            <a:r>
              <a:rPr lang="en-US" dirty="0" smtClean="0"/>
              <a:t>EN APP – Button – IP </a:t>
            </a:r>
            <a:r>
              <a:rPr lang="en-US" dirty="0" err="1" smtClean="0"/>
              <a:t>Fija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-406616" y="3219994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25" y="1440589"/>
            <a:ext cx="2891594" cy="229538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955" y="2174602"/>
            <a:ext cx="6245713" cy="15613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5309216" y="4211854"/>
            <a:ext cx="4611189" cy="150967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14400" indent="-914400" algn="l">
              <a:buAutoNum type="arabicPeriod"/>
            </a:pPr>
            <a:r>
              <a:rPr lang="en-US" sz="4000" dirty="0" err="1" smtClean="0"/>
              <a:t>Encender</a:t>
            </a:r>
            <a:endParaRPr lang="en-US" sz="4000" dirty="0" smtClean="0"/>
          </a:p>
          <a:p>
            <a:pPr marL="742950" indent="-742950" algn="l">
              <a:buAutoNum type="arabicPeriod"/>
            </a:pPr>
            <a:r>
              <a:rPr lang="en-US" sz="4000" dirty="0"/>
              <a:t> </a:t>
            </a:r>
            <a:r>
              <a:rPr lang="en-US" sz="4000" dirty="0" err="1" smtClean="0"/>
              <a:t>Apagar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3544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554" y="2142308"/>
            <a:ext cx="6714309" cy="2917820"/>
          </a:xfrm>
        </p:spPr>
        <p:txBody>
          <a:bodyPr anchor="ctr"/>
          <a:lstStyle/>
          <a:p>
            <a:pPr algn="just"/>
            <a:r>
              <a:rPr lang="en-US" sz="3600" b="0" dirty="0" smtClean="0"/>
              <a:t>App que al </a:t>
            </a:r>
            <a:r>
              <a:rPr lang="en-US" sz="3600" b="0" dirty="0" err="1" smtClean="0"/>
              <a:t>oir</a:t>
            </a:r>
            <a:r>
              <a:rPr lang="en-US" sz="3600" b="0" dirty="0" smtClean="0"/>
              <a:t> “ENCENDER” o “APAGAR” env</a:t>
            </a:r>
            <a:r>
              <a:rPr lang="es-419" sz="3600" b="0" dirty="0"/>
              <a:t>íe</a:t>
            </a:r>
            <a:r>
              <a:rPr lang="en-US" sz="3600" b="0" dirty="0" smtClean="0"/>
              <a:t> la </a:t>
            </a:r>
            <a:r>
              <a:rPr lang="en-US" sz="3600" b="0" dirty="0" err="1" smtClean="0"/>
              <a:t>orden</a:t>
            </a:r>
            <a:r>
              <a:rPr lang="en-US" sz="3600" b="0" dirty="0" smtClean="0"/>
              <a:t>.</a:t>
            </a:r>
            <a:endParaRPr lang="en-US" sz="3600" b="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 smtClean="0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092925" y="233978"/>
            <a:ext cx="10161236" cy="107115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POR VOZ – IP VARIABLE</a:t>
            </a: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07" y="1804851"/>
            <a:ext cx="34861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5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0744" y="1980090"/>
            <a:ext cx="7766378" cy="2917820"/>
          </a:xfrm>
        </p:spPr>
        <p:txBody>
          <a:bodyPr anchor="ctr"/>
          <a:lstStyle/>
          <a:p>
            <a:pPr algn="l"/>
            <a:r>
              <a:rPr lang="en-US" sz="3600" b="0" dirty="0" smtClean="0"/>
              <a:t>1. </a:t>
            </a:r>
            <a:r>
              <a:rPr lang="en-US" sz="3600" b="0" dirty="0" err="1" smtClean="0"/>
              <a:t>Escoje</a:t>
            </a:r>
            <a:r>
              <a:rPr lang="en-US" sz="3600" b="0" dirty="0" smtClean="0"/>
              <a:t> IP de </a:t>
            </a:r>
            <a:r>
              <a:rPr lang="en-US" sz="3600" b="0" dirty="0" err="1" smtClean="0"/>
              <a:t>dispositivo</a:t>
            </a:r>
            <a:r>
              <a:rPr lang="en-US" sz="3600" b="0" dirty="0" smtClean="0"/>
              <a:t>.</a:t>
            </a:r>
            <a:br>
              <a:rPr lang="en-US" sz="3600" b="0" dirty="0" smtClean="0"/>
            </a:br>
            <a:r>
              <a:rPr lang="en-US" sz="3600" b="0" dirty="0" smtClean="0"/>
              <a:t>2. </a:t>
            </a:r>
            <a:r>
              <a:rPr lang="en-US" sz="3600" b="0" dirty="0" err="1" smtClean="0"/>
              <a:t>Presiona</a:t>
            </a:r>
            <a:r>
              <a:rPr lang="en-US" sz="3600" b="0" dirty="0" smtClean="0"/>
              <a:t> para </a:t>
            </a:r>
            <a:r>
              <a:rPr lang="en-US" sz="3600" b="0" dirty="0" err="1" smtClean="0"/>
              <a:t>iniciar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grabar</a:t>
            </a:r>
            <a:r>
              <a:rPr lang="en-US" sz="3600" b="0" dirty="0" smtClean="0"/>
              <a:t/>
            </a:r>
            <a:br>
              <a:rPr lang="en-US" sz="3600" b="0" dirty="0" smtClean="0"/>
            </a:br>
            <a:r>
              <a:rPr lang="en-US" sz="3600" b="0" dirty="0" smtClean="0"/>
              <a:t>3. </a:t>
            </a:r>
            <a:r>
              <a:rPr lang="en-US" sz="3600" b="0" dirty="0" err="1" smtClean="0"/>
              <a:t>Reloj</a:t>
            </a:r>
            <a:r>
              <a:rPr lang="en-US" sz="3600" b="0" dirty="0" smtClean="0"/>
              <a:t> da 2 </a:t>
            </a:r>
            <a:r>
              <a:rPr lang="en-US" sz="3600" b="0" dirty="0" err="1" smtClean="0"/>
              <a:t>segundos</a:t>
            </a:r>
            <a:r>
              <a:rPr lang="en-US" sz="3600" b="0" dirty="0" smtClean="0"/>
              <a:t> para </a:t>
            </a:r>
            <a:r>
              <a:rPr lang="en-US" sz="3600" b="0" dirty="0" err="1" smtClean="0"/>
              <a:t>grabar</a:t>
            </a:r>
            <a:r>
              <a:rPr lang="en-US" sz="3600" b="0" dirty="0" smtClean="0"/>
              <a:t/>
            </a:r>
            <a:br>
              <a:rPr lang="en-US" sz="3600" b="0" dirty="0" smtClean="0"/>
            </a:br>
            <a:r>
              <a:rPr lang="en-US" sz="3600" b="0" dirty="0" smtClean="0"/>
              <a:t>4. </a:t>
            </a:r>
            <a:r>
              <a:rPr lang="en-US" sz="3600" b="0" dirty="0" err="1" smtClean="0"/>
              <a:t>Muestra</a:t>
            </a:r>
            <a:r>
              <a:rPr lang="en-US" sz="3600" b="0" dirty="0" smtClean="0"/>
              <a:t> lo </a:t>
            </a:r>
            <a:r>
              <a:rPr lang="en-US" sz="3600" b="0" dirty="0" err="1" smtClean="0"/>
              <a:t>escuchado</a:t>
            </a:r>
            <a:r>
              <a:rPr lang="en-US" sz="3600" b="0" dirty="0" smtClean="0"/>
              <a:t/>
            </a:r>
            <a:br>
              <a:rPr lang="en-US" sz="3600" b="0" dirty="0" smtClean="0"/>
            </a:br>
            <a:r>
              <a:rPr lang="en-US" sz="3600" b="0" dirty="0" smtClean="0"/>
              <a:t>5. Si </a:t>
            </a:r>
            <a:r>
              <a:rPr lang="en-US" sz="3600" b="0" dirty="0" err="1" smtClean="0"/>
              <a:t>es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valido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envia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orden</a:t>
            </a:r>
            <a:endParaRPr lang="en-US" sz="3600" b="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 smtClean="0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092925" y="233978"/>
            <a:ext cx="10161236" cy="107115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POR VOZ – IP VARIABLE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36" y="1426028"/>
            <a:ext cx="34861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8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312" y="45097"/>
            <a:ext cx="10161236" cy="885930"/>
          </a:xfrm>
        </p:spPr>
        <p:txBody>
          <a:bodyPr anchor="ctr"/>
          <a:lstStyle/>
          <a:p>
            <a:pPr algn="ctr"/>
            <a:r>
              <a:rPr lang="en-US" dirty="0" smtClean="0"/>
              <a:t>BLOQUES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-406616" y="3219994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82" y="1629183"/>
            <a:ext cx="7802078" cy="269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9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312" y="45097"/>
            <a:ext cx="10161236" cy="885930"/>
          </a:xfrm>
        </p:spPr>
        <p:txBody>
          <a:bodyPr anchor="ctr"/>
          <a:lstStyle/>
          <a:p>
            <a:pPr algn="ctr"/>
            <a:r>
              <a:rPr lang="en-US" dirty="0" smtClean="0"/>
              <a:t>BLOQUES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-406616" y="3219994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025" y="1125582"/>
            <a:ext cx="8392392" cy="527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9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312" y="45097"/>
            <a:ext cx="10161236" cy="885930"/>
          </a:xfrm>
        </p:spPr>
        <p:txBody>
          <a:bodyPr anchor="ctr"/>
          <a:lstStyle/>
          <a:p>
            <a:pPr algn="ctr"/>
            <a:r>
              <a:rPr lang="en-US" dirty="0" smtClean="0"/>
              <a:t>BLOQUES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-406616" y="3219994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814" y="1376224"/>
            <a:ext cx="9723734" cy="258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75" y="274320"/>
            <a:ext cx="10161236" cy="885930"/>
          </a:xfrm>
        </p:spPr>
        <p:txBody>
          <a:bodyPr anchor="ctr"/>
          <a:lstStyle/>
          <a:p>
            <a:pPr algn="ctr"/>
            <a:r>
              <a:rPr lang="en-US" dirty="0" smtClean="0"/>
              <a:t>DIAGRAMA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-406616" y="3219994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 smtClean="0"/>
          </a:p>
        </p:txBody>
      </p:sp>
      <p:pic>
        <p:nvPicPr>
          <p:cNvPr id="5" name="Picture 4" descr="https://i2.wp.com/randomnerdtutorials.com/wp-content/uploads/2018/08/blinkin_LED_schematic_bb.png?resize=645%2C532&amp;ssl=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08" y="1824489"/>
            <a:ext cx="4624251" cy="398848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6439988" y="2398145"/>
            <a:ext cx="4101737" cy="203016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b="0" dirty="0" smtClean="0"/>
              <a:t>RESISTENCIA 100-330 OHMIOS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39303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5068</TotalTime>
  <Words>130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Citable</vt:lpstr>
      <vt:lpstr>WEB SERVER CON APP INVENTOR</vt:lpstr>
      <vt:lpstr>OBJETIVOS</vt:lpstr>
      <vt:lpstr>EN APP – Button – IP Fija</vt:lpstr>
      <vt:lpstr>App que al oir “ENCENDER” o “APAGAR” envíe la orden.</vt:lpstr>
      <vt:lpstr>1. Escoje IP de dispositivo. 2. Presiona para iniciar grabar 3. Reloj da 2 segundos para grabar 4. Muestra lo escuchado 5. Si es valido envia orden</vt:lpstr>
      <vt:lpstr>BLOQUES</vt:lpstr>
      <vt:lpstr>BLOQUES</vt:lpstr>
      <vt:lpstr>BLOQUES</vt:lpstr>
      <vt:lpstr>DIAGRAMA</vt:lpstr>
      <vt:lpstr>CODIGO – ESP32</vt:lpstr>
      <vt:lpstr>SETUP</vt:lpstr>
      <vt:lpstr>LOOP</vt:lpstr>
      <vt:lpstr>Gracias  por su atención.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Multimedio 22</dc:creator>
  <cp:lastModifiedBy>Tomas Alfredo Dale Recinos</cp:lastModifiedBy>
  <cp:revision>289</cp:revision>
  <dcterms:created xsi:type="dcterms:W3CDTF">2019-08-09T15:47:12Z</dcterms:created>
  <dcterms:modified xsi:type="dcterms:W3CDTF">2020-12-25T00:30:17Z</dcterms:modified>
</cp:coreProperties>
</file>