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67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3B3A"/>
    <a:srgbClr val="157A6E"/>
    <a:srgbClr val="C03221"/>
    <a:srgbClr val="AC21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50" autoAdjust="0"/>
    <p:restoredTop sz="94660"/>
  </p:normalViewPr>
  <p:slideViewPr>
    <p:cSldViewPr snapToGrid="0">
      <p:cViewPr varScale="1">
        <p:scale>
          <a:sx n="73" d="100"/>
          <a:sy n="73" d="100"/>
        </p:scale>
        <p:origin x="57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156298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bg>
      <p:bgPr>
        <a:blipFill dpi="0" rotWithShape="1">
          <a:blip r:embed="rId2">
            <a:lum/>
          </a:blip>
          <a:srcRect/>
          <a:stretch>
            <a:fillRect l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507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a de título">
    <p:bg>
      <p:bgPr>
        <a:blipFill dpi="0" rotWithShape="1">
          <a:blip r:embed="rId2">
            <a:lum/>
          </a:blip>
          <a:srcRect/>
          <a:stretch>
            <a:fillRect t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90035" y="3567688"/>
            <a:ext cx="7260427" cy="1763261"/>
          </a:xfrm>
          <a:prstGeom prst="rect">
            <a:avLst/>
          </a:prstGeom>
        </p:spPr>
        <p:txBody>
          <a:bodyPr/>
          <a:lstStyle>
            <a:lvl1pPr>
              <a:defRPr sz="5400"/>
            </a:lvl1pPr>
          </a:lstStyle>
          <a:p>
            <a:r>
              <a:rPr lang="es-ES" dirty="0"/>
              <a:t>Haga clic para modificar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723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ítulo vertical y text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4"/>
          <p:cNvSpPr>
            <a:spLocks noChangeAspect="1" noChangeArrowheads="1" noTextEdit="1"/>
          </p:cNvSpPr>
          <p:nvPr/>
        </p:nvSpPr>
        <p:spPr bwMode="auto">
          <a:xfrm>
            <a:off x="6978651" y="0"/>
            <a:ext cx="5213349" cy="586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480CF3AF-C6AF-47B6-B713-742829330A1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71292" y="3338423"/>
            <a:ext cx="4991817" cy="1287071"/>
          </a:xfrm>
          <a:prstGeom prst="rect">
            <a:avLst/>
          </a:prstGeo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s-ES" dirty="0"/>
              <a:t>DESPEDIDA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771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olo el título">
    <p:bg>
      <p:bgPr>
        <a:pattFill prst="lgGrid">
          <a:fgClr>
            <a:srgbClr val="073B3A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: una sola esquina cortada 10">
            <a:extLst>
              <a:ext uri="{FF2B5EF4-FFF2-40B4-BE49-F238E27FC236}">
                <a16:creationId xmlns:a16="http://schemas.microsoft.com/office/drawing/2014/main" id="{257B394D-FC27-4FEB-A5F8-AAA4A68F3DC7}"/>
              </a:ext>
            </a:extLst>
          </p:cNvPr>
          <p:cNvSpPr/>
          <p:nvPr userDrawn="1"/>
        </p:nvSpPr>
        <p:spPr>
          <a:xfrm>
            <a:off x="6337541" y="905775"/>
            <a:ext cx="5256362" cy="5184475"/>
          </a:xfrm>
          <a:prstGeom prst="snip1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 sz="1800" dirty="0"/>
          </a:p>
        </p:txBody>
      </p:sp>
      <p:sp>
        <p:nvSpPr>
          <p:cNvPr id="10" name="Marcador de posición de imagen 9">
            <a:extLst>
              <a:ext uri="{FF2B5EF4-FFF2-40B4-BE49-F238E27FC236}">
                <a16:creationId xmlns:a16="http://schemas.microsoft.com/office/drawing/2014/main" id="{2FE91EB9-E5AF-4875-9BAF-AF16645FA8B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37541" y="1043796"/>
            <a:ext cx="5256361" cy="4908430"/>
          </a:xfrm>
          <a:prstGeom prst="rect">
            <a:avLst/>
          </a:prstGeom>
          <a:effectLst/>
        </p:spPr>
        <p:txBody>
          <a:bodyPr/>
          <a:lstStyle>
            <a:lvl1pPr marL="0" indent="0">
              <a:buNone/>
              <a:defRPr/>
            </a:lvl1pPr>
          </a:lstStyle>
          <a:p>
            <a:endParaRPr lang="es-SV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58486B4-99A0-4750-BAA3-ED5BEADB5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691" y="1729217"/>
            <a:ext cx="5229903" cy="3399566"/>
          </a:xfrm>
          <a:prstGeom prst="rect">
            <a:avLst/>
          </a:prstGeom>
        </p:spPr>
        <p:txBody>
          <a:bodyPr anchor="b"/>
          <a:lstStyle>
            <a:lvl1pPr algn="l">
              <a:defRPr sz="4200" b="1" cap="none"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442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olo el título">
    <p:bg>
      <p:bgPr>
        <a:solidFill>
          <a:srgbClr val="073B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ágrima 2">
            <a:extLst>
              <a:ext uri="{FF2B5EF4-FFF2-40B4-BE49-F238E27FC236}">
                <a16:creationId xmlns:a16="http://schemas.microsoft.com/office/drawing/2014/main" id="{8DFC4633-5946-4BA3-9DDB-41F9AFCBE786}"/>
              </a:ext>
            </a:extLst>
          </p:cNvPr>
          <p:cNvSpPr/>
          <p:nvPr userDrawn="1"/>
        </p:nvSpPr>
        <p:spPr>
          <a:xfrm>
            <a:off x="2556588" y="470753"/>
            <a:ext cx="6455553" cy="6217565"/>
          </a:xfrm>
          <a:prstGeom prst="teardrop">
            <a:avLst/>
          </a:prstGeom>
          <a:solidFill>
            <a:schemeClr val="tx1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 sz="18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58486B4-99A0-4750-BAA3-ED5BEADB5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9532" y="2148903"/>
            <a:ext cx="5869411" cy="2730638"/>
          </a:xfrm>
          <a:prstGeom prst="rect">
            <a:avLst/>
          </a:prstGeom>
        </p:spPr>
        <p:txBody>
          <a:bodyPr anchor="b"/>
          <a:lstStyle>
            <a:lvl1pPr algn="l">
              <a:defRPr sz="4200" b="1" cap="none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579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Encabezado de secció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8988" y="1749427"/>
            <a:ext cx="7441721" cy="3152113"/>
          </a:xfrm>
          <a:prstGeom prst="rect">
            <a:avLst/>
          </a:prstGeo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40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12/10/2020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9023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99" r:id="rId3"/>
    <p:sldLayoutId id="2147483706" r:id="rId4"/>
    <p:sldLayoutId id="2147483682" r:id="rId5"/>
    <p:sldLayoutId id="2147483683" r:id="rId6"/>
    <p:sldLayoutId id="2147483707" r:id="rId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FB1187-8868-4CCA-9EA7-4E89605140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47210" y="4049486"/>
            <a:ext cx="5826035" cy="1018905"/>
          </a:xfrm>
        </p:spPr>
        <p:txBody>
          <a:bodyPr/>
          <a:lstStyle/>
          <a:p>
            <a:r>
              <a:rPr lang="es-SV" sz="4800" dirty="0" smtClean="0"/>
              <a:t>ENVIAR WHATSAP</a:t>
            </a:r>
            <a:endParaRPr lang="es-SV" sz="4800" dirty="0"/>
          </a:p>
        </p:txBody>
      </p:sp>
    </p:spTree>
    <p:extLst>
      <p:ext uri="{BB962C8B-B14F-4D97-AF65-F5344CB8AC3E}">
        <p14:creationId xmlns:p14="http://schemas.microsoft.com/office/powerpoint/2010/main" val="4241966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525" y="248196"/>
            <a:ext cx="10161236" cy="914398"/>
          </a:xfrm>
        </p:spPr>
        <p:txBody>
          <a:bodyPr anchor="ctr"/>
          <a:lstStyle/>
          <a:p>
            <a:pPr algn="ctr"/>
            <a:r>
              <a:rPr lang="en-US" sz="4000" dirty="0" smtClean="0"/>
              <a:t>ESP8266 – ESP32</a:t>
            </a:r>
            <a:endParaRPr lang="en-US" sz="4000" dirty="0"/>
          </a:p>
        </p:txBody>
      </p:sp>
      <p:sp>
        <p:nvSpPr>
          <p:cNvPr id="8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 txBox="1">
            <a:spLocks/>
          </p:cNvSpPr>
          <p:nvPr/>
        </p:nvSpPr>
        <p:spPr>
          <a:xfrm>
            <a:off x="509451" y="1162594"/>
            <a:ext cx="10959738" cy="5182689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b="1" kern="1200" cap="none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>
              <a:spcBef>
                <a:spcPts val="0"/>
              </a:spcBef>
            </a:pPr>
            <a:r>
              <a:rPr lang="es-419" sz="3200" b="0" dirty="0"/>
              <a:t> </a:t>
            </a:r>
            <a:r>
              <a:rPr lang="es-419" sz="3200" b="0" dirty="0" err="1"/>
              <a:t>HTTPClient</a:t>
            </a:r>
            <a:r>
              <a:rPr lang="es-419" sz="3200" b="0" dirty="0"/>
              <a:t> http;</a:t>
            </a:r>
          </a:p>
          <a:p>
            <a:pPr algn="l">
              <a:spcBef>
                <a:spcPts val="0"/>
              </a:spcBef>
            </a:pPr>
            <a:r>
              <a:rPr lang="es-419" sz="3200" b="0" dirty="0"/>
              <a:t>  </a:t>
            </a:r>
            <a:r>
              <a:rPr lang="es-419" sz="3200" b="0" dirty="0" err="1"/>
              <a:t>http.begin</a:t>
            </a:r>
            <a:r>
              <a:rPr lang="es-419" sz="3200" b="0" dirty="0"/>
              <a:t>(</a:t>
            </a:r>
            <a:r>
              <a:rPr lang="es-419" sz="3200" b="0" dirty="0" err="1"/>
              <a:t>WebHook</a:t>
            </a:r>
            <a:r>
              <a:rPr lang="es-419" sz="3200" b="0" dirty="0"/>
              <a:t>, </a:t>
            </a:r>
            <a:r>
              <a:rPr lang="es-419" sz="3200" b="0" dirty="0" err="1"/>
              <a:t>fingerprint</a:t>
            </a:r>
            <a:r>
              <a:rPr lang="es-419" sz="3200" b="0" dirty="0"/>
              <a:t>);</a:t>
            </a:r>
          </a:p>
          <a:p>
            <a:pPr algn="l">
              <a:spcBef>
                <a:spcPts val="0"/>
              </a:spcBef>
            </a:pPr>
            <a:r>
              <a:rPr lang="es-419" sz="3200" b="0" dirty="0"/>
              <a:t>  </a:t>
            </a:r>
          </a:p>
          <a:p>
            <a:pPr algn="l">
              <a:spcBef>
                <a:spcPts val="0"/>
              </a:spcBef>
            </a:pPr>
            <a:r>
              <a:rPr lang="es-419" sz="3200" b="0" dirty="0"/>
              <a:t>  </a:t>
            </a:r>
            <a:r>
              <a:rPr lang="es-419" sz="3200" b="0" dirty="0" err="1"/>
              <a:t>int</a:t>
            </a:r>
            <a:r>
              <a:rPr lang="es-419" sz="3200" b="0" dirty="0"/>
              <a:t> </a:t>
            </a:r>
            <a:r>
              <a:rPr lang="es-419" sz="3200" b="0" dirty="0" err="1"/>
              <a:t>httpCode</a:t>
            </a:r>
            <a:r>
              <a:rPr lang="es-419" sz="3200" b="0" dirty="0"/>
              <a:t> = </a:t>
            </a:r>
            <a:r>
              <a:rPr lang="es-419" sz="3200" b="0" dirty="0" err="1"/>
              <a:t>http.GET</a:t>
            </a:r>
            <a:r>
              <a:rPr lang="es-419" sz="3200" b="0" dirty="0"/>
              <a:t>();           </a:t>
            </a:r>
          </a:p>
          <a:p>
            <a:pPr algn="l">
              <a:spcBef>
                <a:spcPts val="0"/>
              </a:spcBef>
            </a:pPr>
            <a:r>
              <a:rPr lang="es-419" sz="3200" b="0" dirty="0"/>
              <a:t>  </a:t>
            </a:r>
            <a:r>
              <a:rPr lang="es-419" sz="3200" b="0" dirty="0" err="1"/>
              <a:t>String</a:t>
            </a:r>
            <a:r>
              <a:rPr lang="es-419" sz="3200" b="0" dirty="0"/>
              <a:t> </a:t>
            </a:r>
            <a:r>
              <a:rPr lang="es-419" sz="3200" b="0" dirty="0" err="1"/>
              <a:t>payload</a:t>
            </a:r>
            <a:r>
              <a:rPr lang="es-419" sz="3200" b="0" dirty="0"/>
              <a:t> = </a:t>
            </a:r>
            <a:r>
              <a:rPr lang="es-419" sz="3200" b="0" dirty="0" err="1"/>
              <a:t>http.getString</a:t>
            </a:r>
            <a:r>
              <a:rPr lang="es-419" sz="3200" b="0" dirty="0"/>
              <a:t>();    </a:t>
            </a:r>
          </a:p>
          <a:p>
            <a:pPr algn="l">
              <a:spcBef>
                <a:spcPts val="0"/>
              </a:spcBef>
            </a:pPr>
            <a:r>
              <a:rPr lang="es-419" sz="3200" b="0" dirty="0"/>
              <a:t>  </a:t>
            </a:r>
            <a:r>
              <a:rPr lang="es-419" sz="3200" b="0" dirty="0" err="1"/>
              <a:t>if</a:t>
            </a:r>
            <a:r>
              <a:rPr lang="es-419" sz="3200" b="0" dirty="0"/>
              <a:t>(</a:t>
            </a:r>
            <a:r>
              <a:rPr lang="es-419" sz="3200" b="0" dirty="0" err="1"/>
              <a:t>httpCode</a:t>
            </a:r>
            <a:r>
              <a:rPr lang="es-419" sz="3200" b="0" dirty="0"/>
              <a:t> == 200){ </a:t>
            </a:r>
            <a:r>
              <a:rPr lang="es-419" sz="3200" b="0" dirty="0" err="1"/>
              <a:t>Serial.println</a:t>
            </a:r>
            <a:r>
              <a:rPr lang="es-419" sz="3200" b="0" dirty="0"/>
              <a:t>("\n </a:t>
            </a:r>
            <a:r>
              <a:rPr lang="es-419" sz="3200" b="0" dirty="0" err="1" smtClean="0"/>
              <a:t>Successfully</a:t>
            </a:r>
            <a:r>
              <a:rPr lang="es-419" sz="3200" b="0" dirty="0"/>
              <a:t>..."); }</a:t>
            </a:r>
            <a:r>
              <a:rPr lang="es-419" sz="3200" b="0" dirty="0" err="1"/>
              <a:t>else</a:t>
            </a:r>
            <a:r>
              <a:rPr lang="es-419" sz="3200" b="0" dirty="0"/>
              <a:t>{ </a:t>
            </a:r>
            <a:r>
              <a:rPr lang="es-419" sz="3200" b="0" dirty="0" err="1"/>
              <a:t>Serial.println</a:t>
            </a:r>
            <a:r>
              <a:rPr lang="es-419" sz="3200" b="0" dirty="0"/>
              <a:t>("\n </a:t>
            </a:r>
            <a:r>
              <a:rPr lang="es-419" sz="3200" b="0" dirty="0" smtClean="0"/>
              <a:t>Error </a:t>
            </a:r>
            <a:r>
              <a:rPr lang="es-419" sz="3200" b="0" dirty="0" err="1"/>
              <a:t>Code</a:t>
            </a:r>
            <a:r>
              <a:rPr lang="es-419" sz="3200" b="0" dirty="0"/>
              <a:t>: " + </a:t>
            </a:r>
            <a:r>
              <a:rPr lang="es-419" sz="3200" b="0" dirty="0" err="1"/>
              <a:t>httpCode</a:t>
            </a:r>
            <a:r>
              <a:rPr lang="es-419" sz="3200" b="0" dirty="0"/>
              <a:t>); </a:t>
            </a:r>
            <a:r>
              <a:rPr lang="es-419" sz="3200" b="0" dirty="0" smtClean="0"/>
              <a:t>}</a:t>
            </a:r>
          </a:p>
          <a:p>
            <a:pPr algn="l">
              <a:spcBef>
                <a:spcPts val="0"/>
              </a:spcBef>
            </a:pPr>
            <a:endParaRPr lang="es-419" sz="3200" b="0" dirty="0"/>
          </a:p>
          <a:p>
            <a:pPr algn="l">
              <a:spcBef>
                <a:spcPts val="0"/>
              </a:spcBef>
            </a:pPr>
            <a:r>
              <a:rPr lang="es-419" sz="3200" b="0" dirty="0" err="1" smtClean="0"/>
              <a:t>http.end</a:t>
            </a:r>
            <a:r>
              <a:rPr lang="es-419" sz="3200" b="0" dirty="0"/>
              <a:t>(); </a:t>
            </a:r>
          </a:p>
          <a:p>
            <a:pPr algn="l">
              <a:spcBef>
                <a:spcPts val="0"/>
              </a:spcBef>
            </a:pPr>
            <a:r>
              <a:rPr lang="es-419" sz="3200" b="0" dirty="0"/>
              <a:t> 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1856410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E2F7AB48-CD15-45C1-AA92-CE5FF88EA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4858" y="3181669"/>
            <a:ext cx="5324881" cy="1287071"/>
          </a:xfrm>
        </p:spPr>
        <p:txBody>
          <a:bodyPr/>
          <a:lstStyle/>
          <a:p>
            <a:pPr algn="l"/>
            <a:r>
              <a:rPr lang="es-SV" dirty="0"/>
              <a:t>Gracias </a:t>
            </a:r>
            <a:br>
              <a:rPr lang="es-SV" dirty="0"/>
            </a:br>
            <a:r>
              <a:rPr lang="es-SV" dirty="0"/>
              <a:t>por su atención.</a:t>
            </a:r>
          </a:p>
        </p:txBody>
      </p:sp>
    </p:spTree>
    <p:extLst>
      <p:ext uri="{BB962C8B-B14F-4D97-AF65-F5344CB8AC3E}">
        <p14:creationId xmlns:p14="http://schemas.microsoft.com/office/powerpoint/2010/main" val="3335660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FBAE1B92-6B1B-4666-A63D-8C5DD0419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SV" sz="4800" dirty="0" smtClean="0"/>
              <a:t>OBJETIVOS</a:t>
            </a:r>
            <a:endParaRPr lang="es-SV" sz="4800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31E88AB-79B6-4BE7-913B-72920E7C9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78331" y="2705449"/>
            <a:ext cx="7550333" cy="3643099"/>
          </a:xfrm>
        </p:spPr>
        <p:txBody>
          <a:bodyPr>
            <a:normAutofit/>
          </a:bodyPr>
          <a:lstStyle/>
          <a:p>
            <a:r>
              <a:rPr lang="es-SV" sz="2800" dirty="0" smtClean="0"/>
              <a:t>COMO ENVIAR EMAIL POR RASPBERRY PI</a:t>
            </a:r>
          </a:p>
          <a:p>
            <a:r>
              <a:rPr lang="es-SV" sz="2800" dirty="0" smtClean="0"/>
              <a:t>COMO ENVIAR EMAIL POR ESP32 </a:t>
            </a:r>
          </a:p>
          <a:p>
            <a:r>
              <a:rPr lang="es-SV" sz="2800" dirty="0" smtClean="0"/>
              <a:t>COMO ENVIAR EMAIL POR ESP8266</a:t>
            </a:r>
          </a:p>
        </p:txBody>
      </p:sp>
    </p:spTree>
    <p:extLst>
      <p:ext uri="{BB962C8B-B14F-4D97-AF65-F5344CB8AC3E}">
        <p14:creationId xmlns:p14="http://schemas.microsoft.com/office/powerpoint/2010/main" val="1855350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525" y="248196"/>
            <a:ext cx="10161236" cy="1227908"/>
          </a:xfrm>
        </p:spPr>
        <p:txBody>
          <a:bodyPr anchor="ctr"/>
          <a:lstStyle/>
          <a:p>
            <a:pPr algn="ctr"/>
            <a:r>
              <a:rPr lang="en-US" sz="4000" dirty="0" smtClean="0"/>
              <a:t>TWILIO</a:t>
            </a:r>
            <a:endParaRPr lang="en-US" sz="4000" dirty="0"/>
          </a:p>
        </p:txBody>
      </p:sp>
      <p:sp>
        <p:nvSpPr>
          <p:cNvPr id="3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 txBox="1">
            <a:spLocks/>
          </p:cNvSpPr>
          <p:nvPr/>
        </p:nvSpPr>
        <p:spPr>
          <a:xfrm>
            <a:off x="1304618" y="2906485"/>
            <a:ext cx="9797143" cy="2710543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b="1" kern="1200" cap="none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 algn="l">
              <a:buFontTx/>
              <a:buChar char="-"/>
            </a:pPr>
            <a:endParaRPr lang="es-419" sz="4000" dirty="0" smtClean="0"/>
          </a:p>
        </p:txBody>
      </p:sp>
      <p:sp>
        <p:nvSpPr>
          <p:cNvPr id="8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 txBox="1">
            <a:spLocks/>
          </p:cNvSpPr>
          <p:nvPr/>
        </p:nvSpPr>
        <p:spPr>
          <a:xfrm>
            <a:off x="1304618" y="1476104"/>
            <a:ext cx="9823267" cy="5012869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b="1" kern="1200" cap="none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>
              <a:spcBef>
                <a:spcPts val="600"/>
              </a:spcBef>
            </a:pPr>
            <a:endParaRPr lang="es-419" sz="3600" b="0" dirty="0" smtClean="0"/>
          </a:p>
          <a:p>
            <a:pPr marL="457200" indent="-45720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419" sz="3200" b="0" dirty="0"/>
              <a:t>www.twilio.com.</a:t>
            </a:r>
          </a:p>
          <a:p>
            <a:pPr marL="457200" indent="-45720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419" sz="3200" b="0" dirty="0"/>
              <a:t>Crear cuenta en www.twilio.com</a:t>
            </a:r>
          </a:p>
          <a:p>
            <a:pPr marL="457200" indent="-45720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419" sz="3200" b="0" dirty="0"/>
              <a:t>Verifique su numero</a:t>
            </a:r>
          </a:p>
          <a:p>
            <a:pPr marL="457200" indent="-45720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419" sz="3200" b="0" dirty="0"/>
              <a:t>Navegar a SMS </a:t>
            </a:r>
            <a:r>
              <a:rPr lang="es-419" sz="3200" b="0" dirty="0" err="1"/>
              <a:t>chatbot</a:t>
            </a:r>
            <a:endParaRPr lang="es-419" sz="3200" b="0" dirty="0"/>
          </a:p>
          <a:p>
            <a:pPr marL="457200" indent="-45720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419" sz="3200" b="0" dirty="0"/>
              <a:t>Darle nombre al proyecto</a:t>
            </a:r>
          </a:p>
          <a:p>
            <a:pPr marL="457200" indent="-45720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419" sz="3200" b="0" dirty="0"/>
              <a:t>Ir a Programar SMS</a:t>
            </a:r>
          </a:p>
          <a:p>
            <a:pPr marL="457200" indent="-45720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419" sz="3200" b="0" dirty="0"/>
              <a:t>Ir a WhatsApp</a:t>
            </a:r>
          </a:p>
          <a:p>
            <a:pPr marL="457200" indent="-45720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419" sz="3200" b="0" dirty="0"/>
              <a:t>Activar </a:t>
            </a:r>
            <a:r>
              <a:rPr lang="es-419" sz="3200" b="0" dirty="0" err="1"/>
              <a:t>sandbox</a:t>
            </a:r>
            <a:r>
              <a:rPr lang="es-419" sz="3200" b="0" dirty="0"/>
              <a:t> </a:t>
            </a:r>
          </a:p>
          <a:p>
            <a:pPr marL="457200" indent="-45720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419" sz="3200" b="0" dirty="0"/>
              <a:t>Provea un numero de WhatsApp y un </a:t>
            </a:r>
            <a:r>
              <a:rPr lang="es-419" sz="3200" b="0" dirty="0" err="1"/>
              <a:t>codigo</a:t>
            </a:r>
            <a:endParaRPr lang="es-419" sz="3200" b="0" dirty="0"/>
          </a:p>
          <a:p>
            <a:pPr marL="457200" indent="-45720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419" sz="3200" b="0" dirty="0"/>
              <a:t>Copie la cuenta SID y el </a:t>
            </a:r>
            <a:r>
              <a:rPr lang="es-419" sz="3200" b="0" dirty="0" err="1"/>
              <a:t>token</a:t>
            </a:r>
            <a:endParaRPr lang="es-419" sz="3200" b="0" dirty="0"/>
          </a:p>
          <a:p>
            <a:pPr algn="l">
              <a:spcBef>
                <a:spcPts val="600"/>
              </a:spcBef>
            </a:pP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3170745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525" y="248196"/>
            <a:ext cx="10161236" cy="1227908"/>
          </a:xfrm>
        </p:spPr>
        <p:txBody>
          <a:bodyPr anchor="ctr"/>
          <a:lstStyle/>
          <a:p>
            <a:pPr algn="ctr"/>
            <a:r>
              <a:rPr lang="en-US" sz="4000" dirty="0" smtClean="0"/>
              <a:t>PYTHON</a:t>
            </a:r>
            <a:endParaRPr lang="en-US" sz="4000" dirty="0"/>
          </a:p>
        </p:txBody>
      </p:sp>
      <p:sp>
        <p:nvSpPr>
          <p:cNvPr id="3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 txBox="1">
            <a:spLocks/>
          </p:cNvSpPr>
          <p:nvPr/>
        </p:nvSpPr>
        <p:spPr>
          <a:xfrm>
            <a:off x="1304618" y="2906485"/>
            <a:ext cx="9797143" cy="2710543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b="1" kern="1200" cap="none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 algn="l">
              <a:buFontTx/>
              <a:buChar char="-"/>
            </a:pPr>
            <a:endParaRPr lang="es-419" sz="4000" dirty="0" smtClean="0"/>
          </a:p>
        </p:txBody>
      </p:sp>
      <p:sp>
        <p:nvSpPr>
          <p:cNvPr id="8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 txBox="1">
            <a:spLocks/>
          </p:cNvSpPr>
          <p:nvPr/>
        </p:nvSpPr>
        <p:spPr>
          <a:xfrm>
            <a:off x="731521" y="1201784"/>
            <a:ext cx="10972800" cy="5012869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b="1" kern="1200" cap="none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>
              <a:spcBef>
                <a:spcPts val="600"/>
              </a:spcBef>
            </a:pPr>
            <a:endParaRPr lang="es-419" sz="3600" b="0" dirty="0" smtClean="0"/>
          </a:p>
          <a:p>
            <a:pPr marL="457200" indent="-45720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s-419" sz="3600" b="0" dirty="0"/>
          </a:p>
          <a:p>
            <a:pPr algn="l">
              <a:spcBef>
                <a:spcPts val="0"/>
              </a:spcBef>
            </a:pPr>
            <a:r>
              <a:rPr lang="es-419" sz="3600" b="0" dirty="0" smtClean="0">
                <a:solidFill>
                  <a:srgbClr val="FFFF00"/>
                </a:solidFill>
              </a:rPr>
              <a:t>Instale </a:t>
            </a:r>
            <a:r>
              <a:rPr lang="es-419" sz="3600" b="0" dirty="0" err="1">
                <a:solidFill>
                  <a:srgbClr val="FFFF00"/>
                </a:solidFill>
              </a:rPr>
              <a:t>libreria</a:t>
            </a:r>
            <a:r>
              <a:rPr lang="es-419" sz="3600" b="0" dirty="0">
                <a:solidFill>
                  <a:srgbClr val="FFFF00"/>
                </a:solidFill>
              </a:rPr>
              <a:t> </a:t>
            </a:r>
            <a:r>
              <a:rPr lang="es-419" sz="3600" b="0" dirty="0" err="1">
                <a:solidFill>
                  <a:srgbClr val="FFFF00"/>
                </a:solidFill>
              </a:rPr>
              <a:t>twilio</a:t>
            </a:r>
            <a:endParaRPr lang="es-419" sz="3600" b="0" dirty="0">
              <a:solidFill>
                <a:srgbClr val="FFFF00"/>
              </a:solidFill>
            </a:endParaRPr>
          </a:p>
          <a:p>
            <a:pPr algn="l">
              <a:spcBef>
                <a:spcPts val="0"/>
              </a:spcBef>
            </a:pPr>
            <a:endParaRPr lang="es-419" sz="3600" b="0" dirty="0" smtClean="0"/>
          </a:p>
          <a:p>
            <a:pPr algn="l">
              <a:spcBef>
                <a:spcPts val="0"/>
              </a:spcBef>
            </a:pPr>
            <a:r>
              <a:rPr lang="es-419" sz="3600" b="0" dirty="0" err="1" smtClean="0"/>
              <a:t>pip</a:t>
            </a:r>
            <a:r>
              <a:rPr lang="es-419" sz="3600" b="0" dirty="0" smtClean="0"/>
              <a:t> </a:t>
            </a:r>
            <a:r>
              <a:rPr lang="es-419" sz="3600" b="0" dirty="0" err="1"/>
              <a:t>install</a:t>
            </a:r>
            <a:r>
              <a:rPr lang="es-419" sz="3600" b="0" dirty="0"/>
              <a:t> </a:t>
            </a:r>
            <a:r>
              <a:rPr lang="es-419" sz="3600" b="0" dirty="0" err="1"/>
              <a:t>twilio</a:t>
            </a:r>
            <a:r>
              <a:rPr lang="es-419" sz="3600" b="0" dirty="0"/>
              <a:t>  </a:t>
            </a:r>
          </a:p>
          <a:p>
            <a:pPr algn="l">
              <a:spcBef>
                <a:spcPts val="0"/>
              </a:spcBef>
            </a:pPr>
            <a:endParaRPr lang="es-419" sz="3600" b="0" dirty="0"/>
          </a:p>
          <a:p>
            <a:pPr algn="l">
              <a:spcBef>
                <a:spcPts val="0"/>
              </a:spcBef>
            </a:pPr>
            <a:r>
              <a:rPr lang="es-419" sz="3600" b="0" dirty="0" smtClean="0">
                <a:solidFill>
                  <a:srgbClr val="FFFF00"/>
                </a:solidFill>
              </a:rPr>
              <a:t>Descargue libraría </a:t>
            </a:r>
            <a:r>
              <a:rPr lang="es-419" sz="3600" b="0" dirty="0" err="1" smtClean="0">
                <a:solidFill>
                  <a:srgbClr val="FFFF00"/>
                </a:solidFill>
              </a:rPr>
              <a:t>help</a:t>
            </a:r>
            <a:r>
              <a:rPr lang="es-419" sz="3600" b="0" dirty="0" smtClean="0">
                <a:solidFill>
                  <a:srgbClr val="FFFF00"/>
                </a:solidFill>
              </a:rPr>
              <a:t> </a:t>
            </a:r>
          </a:p>
          <a:p>
            <a:pPr algn="l">
              <a:spcBef>
                <a:spcPts val="0"/>
              </a:spcBef>
            </a:pPr>
            <a:r>
              <a:rPr lang="es-419" sz="3600" b="0" dirty="0" smtClean="0">
                <a:solidFill>
                  <a:srgbClr val="FFFF00"/>
                </a:solidFill>
              </a:rPr>
              <a:t>https</a:t>
            </a:r>
            <a:r>
              <a:rPr lang="es-419" sz="3600" b="0" dirty="0">
                <a:solidFill>
                  <a:srgbClr val="FFFF00"/>
                </a:solidFill>
              </a:rPr>
              <a:t>://www.twilio.com/docs/python/install </a:t>
            </a:r>
          </a:p>
          <a:p>
            <a:pPr algn="l">
              <a:spcBef>
                <a:spcPts val="0"/>
              </a:spcBef>
            </a:pPr>
            <a:endParaRPr lang="es-419" sz="3600" b="0" dirty="0" smtClean="0"/>
          </a:p>
          <a:p>
            <a:pPr algn="l">
              <a:spcBef>
                <a:spcPts val="0"/>
              </a:spcBef>
            </a:pPr>
            <a:r>
              <a:rPr lang="es-419" sz="3600" b="0" dirty="0" err="1" smtClean="0"/>
              <a:t>from</a:t>
            </a:r>
            <a:r>
              <a:rPr lang="es-419" sz="3600" b="0" dirty="0" smtClean="0"/>
              <a:t> </a:t>
            </a:r>
            <a:r>
              <a:rPr lang="es-419" sz="3600" b="0" dirty="0" err="1"/>
              <a:t>twilio.rest</a:t>
            </a:r>
            <a:r>
              <a:rPr lang="es-419" sz="3600" b="0" dirty="0"/>
              <a:t> </a:t>
            </a:r>
            <a:r>
              <a:rPr lang="es-419" sz="3600" b="0" dirty="0" err="1"/>
              <a:t>import</a:t>
            </a:r>
            <a:r>
              <a:rPr lang="es-419" sz="3600" b="0" dirty="0"/>
              <a:t> </a:t>
            </a:r>
            <a:r>
              <a:rPr lang="es-419" sz="3600" b="0" dirty="0" err="1"/>
              <a:t>Client</a:t>
            </a:r>
            <a:endParaRPr lang="es-419" sz="3600" b="0" dirty="0"/>
          </a:p>
          <a:p>
            <a:pPr algn="l">
              <a:spcBef>
                <a:spcPts val="0"/>
              </a:spcBef>
            </a:pPr>
            <a:r>
              <a:rPr lang="es-419" sz="3200" b="0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969175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525" y="248196"/>
            <a:ext cx="10161236" cy="914398"/>
          </a:xfrm>
        </p:spPr>
        <p:txBody>
          <a:bodyPr anchor="ctr"/>
          <a:lstStyle/>
          <a:p>
            <a:pPr algn="ctr"/>
            <a:r>
              <a:rPr lang="en-US" sz="4000" dirty="0" smtClean="0"/>
              <a:t>PYTHON</a:t>
            </a:r>
            <a:endParaRPr lang="en-US" sz="4000" dirty="0"/>
          </a:p>
        </p:txBody>
      </p:sp>
      <p:sp>
        <p:nvSpPr>
          <p:cNvPr id="3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 txBox="1">
            <a:spLocks/>
          </p:cNvSpPr>
          <p:nvPr/>
        </p:nvSpPr>
        <p:spPr>
          <a:xfrm>
            <a:off x="1304618" y="2906485"/>
            <a:ext cx="9797143" cy="2710543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b="1" kern="1200" cap="none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 algn="l">
              <a:buFontTx/>
              <a:buChar char="-"/>
            </a:pPr>
            <a:endParaRPr lang="es-419" sz="4000" dirty="0" smtClean="0"/>
          </a:p>
        </p:txBody>
      </p:sp>
      <p:sp>
        <p:nvSpPr>
          <p:cNvPr id="8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 txBox="1">
            <a:spLocks/>
          </p:cNvSpPr>
          <p:nvPr/>
        </p:nvSpPr>
        <p:spPr>
          <a:xfrm>
            <a:off x="1304618" y="1345476"/>
            <a:ext cx="9823267" cy="5012869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b="1" kern="1200" cap="none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>
              <a:spcBef>
                <a:spcPts val="0"/>
              </a:spcBef>
            </a:pPr>
            <a:r>
              <a:rPr lang="es-419" sz="3200" b="0" dirty="0" smtClean="0"/>
              <a:t> </a:t>
            </a:r>
            <a:endParaRPr lang="es-419" sz="3200" b="0" dirty="0"/>
          </a:p>
          <a:p>
            <a:pPr algn="l">
              <a:spcBef>
                <a:spcPts val="0"/>
              </a:spcBef>
            </a:pPr>
            <a:r>
              <a:rPr lang="es-419" sz="3200" b="0" dirty="0" err="1"/>
              <a:t>account_sid</a:t>
            </a:r>
            <a:r>
              <a:rPr lang="es-419" sz="3200" b="0" dirty="0"/>
              <a:t> = '</a:t>
            </a:r>
            <a:r>
              <a:rPr lang="es-419" sz="3200" b="0" dirty="0">
                <a:solidFill>
                  <a:srgbClr val="FFFF00"/>
                </a:solidFill>
              </a:rPr>
              <a:t>AC1d8ea8f74323a</a:t>
            </a:r>
            <a:r>
              <a:rPr lang="es-419" sz="3200" b="0" dirty="0"/>
              <a:t>'</a:t>
            </a:r>
          </a:p>
          <a:p>
            <a:pPr algn="l">
              <a:spcBef>
                <a:spcPts val="0"/>
              </a:spcBef>
            </a:pPr>
            <a:r>
              <a:rPr lang="es-419" sz="3200" b="0" dirty="0" err="1"/>
              <a:t>auth_token</a:t>
            </a:r>
            <a:r>
              <a:rPr lang="es-419" sz="3200" b="0" dirty="0"/>
              <a:t> = '</a:t>
            </a:r>
            <a:r>
              <a:rPr lang="es-419" sz="3200" b="0" dirty="0" err="1">
                <a:solidFill>
                  <a:srgbClr val="FFFF00"/>
                </a:solidFill>
              </a:rPr>
              <a:t>your_token</a:t>
            </a:r>
            <a:r>
              <a:rPr lang="es-419" sz="3200" b="0" dirty="0"/>
              <a:t>'</a:t>
            </a:r>
          </a:p>
          <a:p>
            <a:pPr algn="l">
              <a:spcBef>
                <a:spcPts val="0"/>
              </a:spcBef>
            </a:pPr>
            <a:r>
              <a:rPr lang="es-419" sz="3200" b="0" dirty="0"/>
              <a:t> </a:t>
            </a:r>
          </a:p>
          <a:p>
            <a:pPr algn="l">
              <a:spcBef>
                <a:spcPts val="0"/>
              </a:spcBef>
            </a:pPr>
            <a:r>
              <a:rPr lang="es-419" sz="3200" b="0" dirty="0" err="1"/>
              <a:t>client</a:t>
            </a:r>
            <a:r>
              <a:rPr lang="es-419" sz="3200" b="0" dirty="0"/>
              <a:t> = </a:t>
            </a:r>
            <a:r>
              <a:rPr lang="es-419" sz="3200" b="0" dirty="0" err="1"/>
              <a:t>Client</a:t>
            </a:r>
            <a:r>
              <a:rPr lang="es-419" sz="3200" b="0" dirty="0"/>
              <a:t>(</a:t>
            </a:r>
            <a:r>
              <a:rPr lang="es-419" sz="3200" b="0" dirty="0" err="1"/>
              <a:t>account_sid</a:t>
            </a:r>
            <a:r>
              <a:rPr lang="es-419" sz="3200" b="0" dirty="0"/>
              <a:t>, </a:t>
            </a:r>
            <a:r>
              <a:rPr lang="es-419" sz="3200" b="0" dirty="0" err="1"/>
              <a:t>auth_token</a:t>
            </a:r>
            <a:r>
              <a:rPr lang="es-419" sz="3200" b="0" dirty="0"/>
              <a:t>) </a:t>
            </a:r>
          </a:p>
          <a:p>
            <a:pPr algn="l">
              <a:spcBef>
                <a:spcPts val="0"/>
              </a:spcBef>
            </a:pPr>
            <a:r>
              <a:rPr lang="es-419" sz="3200" b="0" dirty="0" err="1"/>
              <a:t>message</a:t>
            </a:r>
            <a:r>
              <a:rPr lang="es-419" sz="3200" b="0" dirty="0"/>
              <a:t> = </a:t>
            </a:r>
            <a:r>
              <a:rPr lang="es-419" sz="3200" b="0" dirty="0" err="1"/>
              <a:t>client.messages.create</a:t>
            </a:r>
            <a:r>
              <a:rPr lang="es-419" sz="3200" b="0" dirty="0"/>
              <a:t>( </a:t>
            </a:r>
          </a:p>
          <a:p>
            <a:pPr algn="l">
              <a:spcBef>
                <a:spcPts val="0"/>
              </a:spcBef>
            </a:pPr>
            <a:r>
              <a:rPr lang="es-419" sz="3200" b="0" dirty="0"/>
              <a:t>          </a:t>
            </a:r>
            <a:r>
              <a:rPr lang="es-419" sz="3200" b="0" dirty="0" err="1"/>
              <a:t>body</a:t>
            </a:r>
            <a:r>
              <a:rPr lang="es-419" sz="3200" b="0" dirty="0"/>
              <a:t>='</a:t>
            </a:r>
            <a:r>
              <a:rPr lang="es-419" sz="3200" b="0" dirty="0" err="1"/>
              <a:t>Hello</a:t>
            </a:r>
            <a:r>
              <a:rPr lang="es-419" sz="3200" b="0" dirty="0"/>
              <a:t> </a:t>
            </a:r>
            <a:r>
              <a:rPr lang="es-419" sz="3200" b="0" dirty="0" err="1"/>
              <a:t>there</a:t>
            </a:r>
            <a:r>
              <a:rPr lang="es-419" sz="3200" b="0" dirty="0"/>
              <a:t>!',</a:t>
            </a:r>
          </a:p>
          <a:p>
            <a:pPr algn="l">
              <a:spcBef>
                <a:spcPts val="0"/>
              </a:spcBef>
            </a:pPr>
            <a:r>
              <a:rPr lang="es-419" sz="3200" b="0" dirty="0"/>
              <a:t>          </a:t>
            </a:r>
            <a:r>
              <a:rPr lang="es-419" sz="3200" b="0" dirty="0" err="1"/>
              <a:t>from</a:t>
            </a:r>
            <a:r>
              <a:rPr lang="es-419" sz="3200" b="0" dirty="0"/>
              <a:t>_='</a:t>
            </a:r>
            <a:r>
              <a:rPr lang="es-419" sz="3200" b="0" dirty="0" err="1"/>
              <a:t>whatsapp</a:t>
            </a:r>
            <a:r>
              <a:rPr lang="es-419" sz="3200" b="0" dirty="0"/>
              <a:t>:+14155238886', </a:t>
            </a:r>
          </a:p>
          <a:p>
            <a:pPr algn="l">
              <a:spcBef>
                <a:spcPts val="0"/>
              </a:spcBef>
            </a:pPr>
            <a:r>
              <a:rPr lang="es-419" sz="3200" b="0" dirty="0"/>
              <a:t>          to='</a:t>
            </a:r>
            <a:r>
              <a:rPr lang="es-419" sz="3200" b="0" dirty="0" err="1"/>
              <a:t>whatsapp</a:t>
            </a:r>
            <a:r>
              <a:rPr lang="es-419" sz="3200" b="0" dirty="0"/>
              <a:t>:+15005550006')</a:t>
            </a:r>
          </a:p>
          <a:p>
            <a:pPr marL="457200" indent="-45720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419" sz="3200" b="0" dirty="0"/>
              <a:t>  </a:t>
            </a:r>
          </a:p>
          <a:p>
            <a:pPr marL="457200" indent="-45720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419" sz="3200" b="0" dirty="0" err="1"/>
              <a:t>print</a:t>
            </a:r>
            <a:r>
              <a:rPr lang="es-419" sz="3200" b="0" dirty="0"/>
              <a:t>(</a:t>
            </a:r>
            <a:r>
              <a:rPr lang="es-419" sz="3200" b="0" dirty="0" err="1"/>
              <a:t>message.sid</a:t>
            </a:r>
            <a:r>
              <a:rPr lang="es-419" sz="3200" b="0" dirty="0"/>
              <a:t>)</a:t>
            </a:r>
          </a:p>
          <a:p>
            <a:pPr algn="l">
              <a:spcBef>
                <a:spcPts val="600"/>
              </a:spcBef>
            </a:pP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369395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525" y="248196"/>
            <a:ext cx="10161236" cy="914398"/>
          </a:xfrm>
        </p:spPr>
        <p:txBody>
          <a:bodyPr anchor="ctr"/>
          <a:lstStyle/>
          <a:p>
            <a:pPr algn="ctr"/>
            <a:r>
              <a:rPr lang="en-US" sz="4000" dirty="0" smtClean="0"/>
              <a:t>ESP8266 – ESP32</a:t>
            </a:r>
            <a:endParaRPr lang="en-US" sz="4000" dirty="0"/>
          </a:p>
        </p:txBody>
      </p:sp>
      <p:sp>
        <p:nvSpPr>
          <p:cNvPr id="3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 txBox="1">
            <a:spLocks/>
          </p:cNvSpPr>
          <p:nvPr/>
        </p:nvSpPr>
        <p:spPr>
          <a:xfrm>
            <a:off x="1304618" y="2906485"/>
            <a:ext cx="9797143" cy="2710543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b="1" kern="1200" cap="none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 algn="l">
              <a:buFontTx/>
              <a:buChar char="-"/>
            </a:pPr>
            <a:endParaRPr lang="es-419" sz="4000" dirty="0" smtClean="0"/>
          </a:p>
        </p:txBody>
      </p:sp>
      <p:sp>
        <p:nvSpPr>
          <p:cNvPr id="8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 txBox="1">
            <a:spLocks/>
          </p:cNvSpPr>
          <p:nvPr/>
        </p:nvSpPr>
        <p:spPr>
          <a:xfrm>
            <a:off x="2769326" y="1345476"/>
            <a:ext cx="8358559" cy="5012869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b="1" kern="1200" cap="none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>
              <a:spcBef>
                <a:spcPts val="0"/>
              </a:spcBef>
            </a:pPr>
            <a:r>
              <a:rPr lang="es-419" sz="3200" b="0" dirty="0" smtClean="0"/>
              <a:t> </a:t>
            </a:r>
            <a:endParaRPr lang="es-419" sz="3200" b="0" dirty="0"/>
          </a:p>
          <a:p>
            <a:pPr algn="l">
              <a:spcBef>
                <a:spcPts val="0"/>
              </a:spcBef>
            </a:pPr>
            <a:r>
              <a:rPr lang="es-419" sz="3200" b="0" dirty="0"/>
              <a:t>#</a:t>
            </a:r>
            <a:r>
              <a:rPr lang="es-419" sz="3200" b="0" dirty="0" err="1"/>
              <a:t>include</a:t>
            </a:r>
            <a:r>
              <a:rPr lang="es-419" sz="3200" b="0" dirty="0"/>
              <a:t> &lt;ESP8266WiFi.h&gt;</a:t>
            </a:r>
          </a:p>
          <a:p>
            <a:pPr algn="l">
              <a:spcBef>
                <a:spcPts val="0"/>
              </a:spcBef>
            </a:pPr>
            <a:r>
              <a:rPr lang="es-419" sz="3200" b="0" dirty="0"/>
              <a:t>#</a:t>
            </a:r>
            <a:r>
              <a:rPr lang="es-419" sz="3200" b="0" dirty="0" err="1"/>
              <a:t>include</a:t>
            </a:r>
            <a:r>
              <a:rPr lang="es-419" sz="3200" b="0" dirty="0"/>
              <a:t> &lt;</a:t>
            </a:r>
            <a:r>
              <a:rPr lang="es-419" sz="3200" b="0" dirty="0" err="1"/>
              <a:t>WiFiClient.h</a:t>
            </a:r>
            <a:r>
              <a:rPr lang="es-419" sz="3200" b="0" dirty="0"/>
              <a:t>&gt; </a:t>
            </a:r>
          </a:p>
          <a:p>
            <a:pPr algn="l">
              <a:spcBef>
                <a:spcPts val="0"/>
              </a:spcBef>
            </a:pPr>
            <a:r>
              <a:rPr lang="es-419" sz="3200" b="0" dirty="0"/>
              <a:t>#</a:t>
            </a:r>
            <a:r>
              <a:rPr lang="es-419" sz="3200" b="0" dirty="0" err="1"/>
              <a:t>include</a:t>
            </a:r>
            <a:r>
              <a:rPr lang="es-419" sz="3200" b="0" dirty="0"/>
              <a:t> &lt;ESP8266WebServer.h&gt;</a:t>
            </a:r>
          </a:p>
          <a:p>
            <a:pPr algn="l">
              <a:spcBef>
                <a:spcPts val="0"/>
              </a:spcBef>
            </a:pPr>
            <a:r>
              <a:rPr lang="es-419" sz="3200" b="0" dirty="0"/>
              <a:t>#</a:t>
            </a:r>
            <a:r>
              <a:rPr lang="es-419" sz="3200" b="0" dirty="0" err="1"/>
              <a:t>include</a:t>
            </a:r>
            <a:r>
              <a:rPr lang="es-419" sz="3200" b="0" dirty="0"/>
              <a:t> &lt;ESP8266HTTPClient.h&gt;</a:t>
            </a:r>
          </a:p>
          <a:p>
            <a:pPr algn="l">
              <a:spcBef>
                <a:spcPts val="0"/>
              </a:spcBef>
            </a:pPr>
            <a:endParaRPr lang="es-419" sz="3200" b="0" dirty="0"/>
          </a:p>
          <a:p>
            <a:pPr algn="l">
              <a:spcBef>
                <a:spcPts val="0"/>
              </a:spcBef>
            </a:pPr>
            <a:r>
              <a:rPr lang="es-419" sz="3200" b="0" dirty="0" err="1"/>
              <a:t>const</a:t>
            </a:r>
            <a:r>
              <a:rPr lang="es-419" sz="3200" b="0" dirty="0"/>
              <a:t> </a:t>
            </a:r>
            <a:r>
              <a:rPr lang="es-419" sz="3200" b="0" dirty="0" err="1"/>
              <a:t>char</a:t>
            </a:r>
            <a:r>
              <a:rPr lang="es-419" sz="3200" b="0" dirty="0"/>
              <a:t> *</a:t>
            </a:r>
            <a:r>
              <a:rPr lang="es-419" sz="3200" b="0" dirty="0" err="1"/>
              <a:t>ssid</a:t>
            </a:r>
            <a:r>
              <a:rPr lang="es-419" sz="3200" b="0" dirty="0"/>
              <a:t> = "";</a:t>
            </a:r>
          </a:p>
          <a:p>
            <a:pPr algn="l">
              <a:spcBef>
                <a:spcPts val="0"/>
              </a:spcBef>
            </a:pPr>
            <a:r>
              <a:rPr lang="es-419" sz="3200" b="0" dirty="0" err="1"/>
              <a:t>const</a:t>
            </a:r>
            <a:r>
              <a:rPr lang="es-419" sz="3200" b="0" dirty="0"/>
              <a:t> </a:t>
            </a:r>
            <a:r>
              <a:rPr lang="es-419" sz="3200" b="0" dirty="0" err="1"/>
              <a:t>char</a:t>
            </a:r>
            <a:r>
              <a:rPr lang="es-419" sz="3200" b="0" dirty="0"/>
              <a:t> *</a:t>
            </a:r>
            <a:r>
              <a:rPr lang="es-419" sz="3200" b="0" dirty="0" err="1"/>
              <a:t>password</a:t>
            </a:r>
            <a:r>
              <a:rPr lang="es-419" sz="3200" b="0" dirty="0"/>
              <a:t> = "";</a:t>
            </a:r>
          </a:p>
          <a:p>
            <a:pPr algn="l">
              <a:spcBef>
                <a:spcPts val="0"/>
              </a:spcBef>
            </a:pPr>
            <a:endParaRPr lang="es-419" sz="3200" b="0" dirty="0"/>
          </a:p>
          <a:p>
            <a:pPr algn="l">
              <a:spcBef>
                <a:spcPts val="600"/>
              </a:spcBef>
            </a:pP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3502076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525" y="248196"/>
            <a:ext cx="10161236" cy="914398"/>
          </a:xfrm>
        </p:spPr>
        <p:txBody>
          <a:bodyPr anchor="ctr"/>
          <a:lstStyle/>
          <a:p>
            <a:pPr algn="ctr"/>
            <a:r>
              <a:rPr lang="en-US" sz="4000" dirty="0" smtClean="0"/>
              <a:t>ESP8266 – ESP32</a:t>
            </a:r>
            <a:endParaRPr lang="en-US" sz="4000" dirty="0"/>
          </a:p>
        </p:txBody>
      </p:sp>
      <p:sp>
        <p:nvSpPr>
          <p:cNvPr id="3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 txBox="1">
            <a:spLocks/>
          </p:cNvSpPr>
          <p:nvPr/>
        </p:nvSpPr>
        <p:spPr>
          <a:xfrm>
            <a:off x="1304618" y="2906485"/>
            <a:ext cx="9797143" cy="2710543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b="1" kern="1200" cap="none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 algn="l">
              <a:buFontTx/>
              <a:buChar char="-"/>
            </a:pPr>
            <a:endParaRPr lang="es-419" sz="4000" dirty="0" smtClean="0"/>
          </a:p>
        </p:txBody>
      </p:sp>
      <p:sp>
        <p:nvSpPr>
          <p:cNvPr id="8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 txBox="1">
            <a:spLocks/>
          </p:cNvSpPr>
          <p:nvPr/>
        </p:nvSpPr>
        <p:spPr>
          <a:xfrm>
            <a:off x="1841863" y="2573383"/>
            <a:ext cx="9336607" cy="3771899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b="1" kern="1200" cap="none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>
              <a:spcBef>
                <a:spcPts val="0"/>
              </a:spcBef>
            </a:pPr>
            <a:r>
              <a:rPr lang="es-419" sz="3200" b="0" dirty="0"/>
              <a:t> </a:t>
            </a:r>
            <a:r>
              <a:rPr lang="es-419" sz="3200" b="0" dirty="0" err="1"/>
              <a:t>void</a:t>
            </a:r>
            <a:r>
              <a:rPr lang="es-419" sz="3200" b="0" dirty="0"/>
              <a:t> </a:t>
            </a:r>
            <a:r>
              <a:rPr lang="es-419" sz="3200" b="0" dirty="0" err="1"/>
              <a:t>setup</a:t>
            </a:r>
            <a:r>
              <a:rPr lang="es-419" sz="3200" b="0" dirty="0"/>
              <a:t>() {</a:t>
            </a:r>
          </a:p>
          <a:p>
            <a:pPr algn="l">
              <a:spcBef>
                <a:spcPts val="0"/>
              </a:spcBef>
            </a:pPr>
            <a:r>
              <a:rPr lang="es-419" sz="3200" b="0" dirty="0"/>
              <a:t>  </a:t>
            </a:r>
            <a:r>
              <a:rPr lang="es-419" sz="3200" b="0" dirty="0" err="1"/>
              <a:t>delay</a:t>
            </a:r>
            <a:r>
              <a:rPr lang="es-419" sz="3200" b="0" dirty="0"/>
              <a:t>(1000);</a:t>
            </a:r>
          </a:p>
          <a:p>
            <a:pPr algn="l">
              <a:spcBef>
                <a:spcPts val="0"/>
              </a:spcBef>
            </a:pPr>
            <a:r>
              <a:rPr lang="es-419" sz="3200" b="0" dirty="0" smtClean="0"/>
              <a:t>  </a:t>
            </a:r>
            <a:r>
              <a:rPr lang="es-419" sz="3200" b="0" dirty="0" err="1" smtClean="0"/>
              <a:t>WiFi.mode</a:t>
            </a:r>
            <a:r>
              <a:rPr lang="es-419" sz="3200" b="0" dirty="0" smtClean="0"/>
              <a:t>(WIFI_OFF</a:t>
            </a:r>
            <a:r>
              <a:rPr lang="es-419" sz="3200" b="0" dirty="0"/>
              <a:t>);</a:t>
            </a:r>
          </a:p>
          <a:p>
            <a:pPr algn="l">
              <a:spcBef>
                <a:spcPts val="0"/>
              </a:spcBef>
            </a:pPr>
            <a:r>
              <a:rPr lang="es-419" sz="3200" b="0" dirty="0"/>
              <a:t>  </a:t>
            </a:r>
            <a:r>
              <a:rPr lang="es-419" sz="3200" b="0" dirty="0" err="1"/>
              <a:t>delay</a:t>
            </a:r>
            <a:r>
              <a:rPr lang="es-419" sz="3200" b="0" dirty="0"/>
              <a:t>(1000</a:t>
            </a:r>
            <a:r>
              <a:rPr lang="es-419" sz="3200" b="0" dirty="0" smtClean="0"/>
              <a:t>); </a:t>
            </a:r>
            <a:endParaRPr lang="es-419" sz="3200" b="0" dirty="0"/>
          </a:p>
          <a:p>
            <a:pPr algn="l">
              <a:spcBef>
                <a:spcPts val="0"/>
              </a:spcBef>
            </a:pPr>
            <a:r>
              <a:rPr lang="es-419" sz="3200" b="0" dirty="0"/>
              <a:t>  </a:t>
            </a:r>
            <a:r>
              <a:rPr lang="es-419" sz="3200" b="0" dirty="0" err="1"/>
              <a:t>WiFi.mode</a:t>
            </a:r>
            <a:r>
              <a:rPr lang="es-419" sz="3200" b="0" dirty="0"/>
              <a:t>(WIFI_STA);        </a:t>
            </a:r>
          </a:p>
          <a:p>
            <a:pPr algn="l">
              <a:spcBef>
                <a:spcPts val="0"/>
              </a:spcBef>
            </a:pPr>
            <a:r>
              <a:rPr lang="es-419" sz="3200" b="0" dirty="0"/>
              <a:t>  </a:t>
            </a:r>
            <a:r>
              <a:rPr lang="es-419" sz="3200" b="0" dirty="0" err="1"/>
              <a:t>WiFi.begin</a:t>
            </a:r>
            <a:r>
              <a:rPr lang="es-419" sz="3200" b="0" dirty="0"/>
              <a:t>(</a:t>
            </a:r>
            <a:r>
              <a:rPr lang="es-419" sz="3200" b="0" dirty="0" err="1"/>
              <a:t>ssid</a:t>
            </a:r>
            <a:r>
              <a:rPr lang="es-419" sz="3200" b="0" dirty="0"/>
              <a:t>, </a:t>
            </a:r>
            <a:r>
              <a:rPr lang="es-419" sz="3200" b="0" dirty="0" err="1"/>
              <a:t>password</a:t>
            </a:r>
            <a:r>
              <a:rPr lang="es-419" sz="3200" b="0" dirty="0" smtClean="0"/>
              <a:t>);</a:t>
            </a:r>
            <a:endParaRPr lang="es-419" sz="3200" b="0" dirty="0"/>
          </a:p>
          <a:p>
            <a:pPr algn="l">
              <a:spcBef>
                <a:spcPts val="0"/>
              </a:spcBef>
            </a:pPr>
            <a:r>
              <a:rPr lang="es-419" sz="3200" b="0" dirty="0"/>
              <a:t>   </a:t>
            </a:r>
            <a:r>
              <a:rPr lang="es-419" sz="3200" b="0" dirty="0" err="1"/>
              <a:t>while</a:t>
            </a:r>
            <a:r>
              <a:rPr lang="es-419" sz="3200" b="0" dirty="0"/>
              <a:t> (</a:t>
            </a:r>
            <a:r>
              <a:rPr lang="es-419" sz="3200" b="0" dirty="0" err="1"/>
              <a:t>WiFi.status</a:t>
            </a:r>
            <a:r>
              <a:rPr lang="es-419" sz="3200" b="0" dirty="0"/>
              <a:t>() != WL_CONNECTED) {</a:t>
            </a:r>
          </a:p>
          <a:p>
            <a:pPr algn="l">
              <a:spcBef>
                <a:spcPts val="0"/>
              </a:spcBef>
            </a:pPr>
            <a:r>
              <a:rPr lang="es-419" sz="3200" b="0" dirty="0"/>
              <a:t>    </a:t>
            </a:r>
            <a:r>
              <a:rPr lang="es-419" sz="3200" b="0" dirty="0" err="1"/>
              <a:t>delay</a:t>
            </a:r>
            <a:r>
              <a:rPr lang="es-419" sz="3200" b="0" dirty="0"/>
              <a:t>(500);</a:t>
            </a:r>
          </a:p>
          <a:p>
            <a:pPr algn="l">
              <a:spcBef>
                <a:spcPts val="0"/>
              </a:spcBef>
            </a:pPr>
            <a:r>
              <a:rPr lang="es-419" sz="3200" b="0" dirty="0"/>
              <a:t>  }</a:t>
            </a:r>
          </a:p>
          <a:p>
            <a:pPr algn="l">
              <a:spcBef>
                <a:spcPts val="0"/>
              </a:spcBef>
            </a:pPr>
            <a:r>
              <a:rPr lang="es-419" sz="3200" b="0" dirty="0" smtClean="0"/>
              <a:t>}</a:t>
            </a:r>
            <a:endParaRPr lang="es-419" sz="3200" b="0" dirty="0"/>
          </a:p>
          <a:p>
            <a:pPr algn="l">
              <a:spcBef>
                <a:spcPts val="600"/>
              </a:spcBef>
            </a:pP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4119863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525" y="248196"/>
            <a:ext cx="10161236" cy="914398"/>
          </a:xfrm>
        </p:spPr>
        <p:txBody>
          <a:bodyPr anchor="ctr"/>
          <a:lstStyle/>
          <a:p>
            <a:pPr algn="ctr"/>
            <a:r>
              <a:rPr lang="en-US" sz="4000" dirty="0" smtClean="0"/>
              <a:t>ESP8266 – ESP32</a:t>
            </a:r>
            <a:endParaRPr lang="en-US" sz="4000" dirty="0"/>
          </a:p>
        </p:txBody>
      </p:sp>
      <p:sp>
        <p:nvSpPr>
          <p:cNvPr id="3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 txBox="1">
            <a:spLocks/>
          </p:cNvSpPr>
          <p:nvPr/>
        </p:nvSpPr>
        <p:spPr>
          <a:xfrm>
            <a:off x="1304618" y="2906485"/>
            <a:ext cx="9797143" cy="2710543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b="1" kern="1200" cap="none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 algn="l">
              <a:buFontTx/>
              <a:buChar char="-"/>
            </a:pPr>
            <a:endParaRPr lang="es-419" sz="4000" dirty="0" smtClean="0"/>
          </a:p>
        </p:txBody>
      </p:sp>
      <p:sp>
        <p:nvSpPr>
          <p:cNvPr id="8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 txBox="1">
            <a:spLocks/>
          </p:cNvSpPr>
          <p:nvPr/>
        </p:nvSpPr>
        <p:spPr>
          <a:xfrm>
            <a:off x="1304618" y="1436915"/>
            <a:ext cx="11314102" cy="4908368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b="1" kern="1200" cap="none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>
              <a:spcBef>
                <a:spcPts val="0"/>
              </a:spcBef>
            </a:pPr>
            <a:r>
              <a:rPr lang="es-419" sz="3200" b="0" dirty="0"/>
              <a:t> id= "</a:t>
            </a:r>
            <a:r>
              <a:rPr lang="es-419" sz="3200" b="0" dirty="0" err="1"/>
              <a:t>Twilio_SID</a:t>
            </a:r>
            <a:r>
              <a:rPr lang="es-419" sz="3200" b="0" dirty="0"/>
              <a:t>";</a:t>
            </a:r>
          </a:p>
          <a:p>
            <a:pPr algn="l">
              <a:spcBef>
                <a:spcPts val="0"/>
              </a:spcBef>
            </a:pPr>
            <a:r>
              <a:rPr lang="es-419" sz="3200" b="0" dirty="0"/>
              <a:t>  </a:t>
            </a:r>
            <a:r>
              <a:rPr lang="es-419" sz="3200" b="0" dirty="0" err="1"/>
              <a:t>token</a:t>
            </a:r>
            <a:r>
              <a:rPr lang="es-419" sz="3200" b="0" dirty="0"/>
              <a:t> = "</a:t>
            </a:r>
            <a:r>
              <a:rPr lang="es-419" sz="3200" b="0" dirty="0" err="1"/>
              <a:t>Twilio_Token</a:t>
            </a:r>
            <a:r>
              <a:rPr lang="es-419" sz="3200" b="0" dirty="0"/>
              <a:t>";</a:t>
            </a:r>
          </a:p>
          <a:p>
            <a:pPr algn="l">
              <a:spcBef>
                <a:spcPts val="0"/>
              </a:spcBef>
            </a:pPr>
            <a:r>
              <a:rPr lang="es-419" sz="3200" b="0" dirty="0"/>
              <a:t>  </a:t>
            </a:r>
            <a:r>
              <a:rPr lang="es-419" sz="3200" b="0" dirty="0" err="1"/>
              <a:t>from</a:t>
            </a:r>
            <a:r>
              <a:rPr lang="es-419" sz="3200" b="0" dirty="0"/>
              <a:t> = "14151234567"; </a:t>
            </a:r>
          </a:p>
          <a:p>
            <a:pPr algn="l">
              <a:spcBef>
                <a:spcPts val="0"/>
              </a:spcBef>
            </a:pPr>
            <a:r>
              <a:rPr lang="es-419" sz="3200" b="0" dirty="0"/>
              <a:t>  to = "14081234567";</a:t>
            </a:r>
          </a:p>
          <a:p>
            <a:pPr algn="l">
              <a:spcBef>
                <a:spcPts val="0"/>
              </a:spcBef>
            </a:pPr>
            <a:r>
              <a:rPr lang="es-419" sz="3200" b="0" dirty="0" smtClean="0"/>
              <a:t>  </a:t>
            </a:r>
            <a:r>
              <a:rPr lang="es-419" sz="3200" b="0" dirty="0"/>
              <a:t>//  %0A = \n</a:t>
            </a:r>
          </a:p>
          <a:p>
            <a:pPr algn="l">
              <a:spcBef>
                <a:spcPts val="0"/>
              </a:spcBef>
            </a:pPr>
            <a:r>
              <a:rPr lang="es-419" sz="3200" b="0" dirty="0"/>
              <a:t>  </a:t>
            </a:r>
            <a:r>
              <a:rPr lang="es-419" sz="3200" b="0" dirty="0" err="1"/>
              <a:t>message</a:t>
            </a:r>
            <a:r>
              <a:rPr lang="es-419" sz="3200" b="0" dirty="0"/>
              <a:t> = "mensaje %0A otra </a:t>
            </a:r>
            <a:r>
              <a:rPr lang="es-419" sz="3200" b="0" dirty="0" err="1"/>
              <a:t>linea</a:t>
            </a:r>
            <a:r>
              <a:rPr lang="es-419" sz="3200" b="0" dirty="0"/>
              <a:t>";</a:t>
            </a:r>
          </a:p>
          <a:p>
            <a:pPr algn="l">
              <a:spcBef>
                <a:spcPts val="0"/>
              </a:spcBef>
            </a:pPr>
            <a:endParaRPr lang="es-419" sz="3200" b="0" dirty="0"/>
          </a:p>
          <a:p>
            <a:pPr algn="l">
              <a:spcBef>
                <a:spcPts val="0"/>
              </a:spcBef>
            </a:pPr>
            <a:r>
              <a:rPr lang="es-419" sz="3200" b="0" dirty="0"/>
              <a:t> // </a:t>
            </a:r>
            <a:r>
              <a:rPr lang="es-419" sz="3200" b="0" dirty="0" err="1" smtClean="0"/>
              <a:t>Your</a:t>
            </a:r>
            <a:r>
              <a:rPr lang="es-419" sz="3200" b="0" dirty="0" smtClean="0"/>
              <a:t> </a:t>
            </a:r>
            <a:r>
              <a:rPr lang="es-419" sz="3200" b="0" dirty="0" err="1"/>
              <a:t>hedron</a:t>
            </a:r>
            <a:r>
              <a:rPr lang="es-419" sz="3200" b="0" dirty="0"/>
              <a:t> </a:t>
            </a:r>
            <a:r>
              <a:rPr lang="es-419" sz="3200" b="0" dirty="0" err="1" smtClean="0"/>
              <a:t>from</a:t>
            </a:r>
            <a:r>
              <a:rPr lang="es-419" sz="3200" b="0" dirty="0" smtClean="0"/>
              <a:t> </a:t>
            </a:r>
            <a:r>
              <a:rPr lang="es-419" sz="3200" b="0" dirty="0" err="1" smtClean="0"/>
              <a:t>TheAmplituhedron</a:t>
            </a:r>
            <a:endParaRPr lang="es-419" sz="3200" b="0" dirty="0" smtClean="0"/>
          </a:p>
          <a:p>
            <a:pPr algn="l">
              <a:spcBef>
                <a:spcPts val="0"/>
              </a:spcBef>
            </a:pPr>
            <a:r>
              <a:rPr lang="es-419" sz="3200" b="0" dirty="0" smtClean="0"/>
              <a:t>HEDRON </a:t>
            </a:r>
            <a:r>
              <a:rPr lang="es-419" sz="3200" b="0" dirty="0"/>
              <a:t>= "</a:t>
            </a:r>
            <a:r>
              <a:rPr lang="es-419" sz="3200" b="0" dirty="0" err="1"/>
              <a:t>TheAmplituhedron_Hedron</a:t>
            </a:r>
            <a:r>
              <a:rPr lang="es-419" sz="3200" b="0" dirty="0"/>
              <a:t>";</a:t>
            </a:r>
          </a:p>
          <a:p>
            <a:pPr algn="l">
              <a:spcBef>
                <a:spcPts val="600"/>
              </a:spcBef>
            </a:pP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1373005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525" y="248196"/>
            <a:ext cx="10161236" cy="914398"/>
          </a:xfrm>
        </p:spPr>
        <p:txBody>
          <a:bodyPr anchor="ctr"/>
          <a:lstStyle/>
          <a:p>
            <a:pPr algn="ctr"/>
            <a:r>
              <a:rPr lang="en-US" sz="4000" dirty="0" smtClean="0"/>
              <a:t>WEBHOOK PATH</a:t>
            </a:r>
            <a:endParaRPr lang="en-US" sz="4000" dirty="0"/>
          </a:p>
        </p:txBody>
      </p:sp>
      <p:sp>
        <p:nvSpPr>
          <p:cNvPr id="3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 txBox="1">
            <a:spLocks/>
          </p:cNvSpPr>
          <p:nvPr/>
        </p:nvSpPr>
        <p:spPr>
          <a:xfrm>
            <a:off x="1304618" y="2906485"/>
            <a:ext cx="9797143" cy="2710543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b="1" kern="1200" cap="none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 algn="l">
              <a:buFontTx/>
              <a:buChar char="-"/>
            </a:pPr>
            <a:endParaRPr lang="es-419" sz="4000" dirty="0" smtClean="0"/>
          </a:p>
        </p:txBody>
      </p:sp>
      <p:sp>
        <p:nvSpPr>
          <p:cNvPr id="8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 txBox="1">
            <a:spLocks/>
          </p:cNvSpPr>
          <p:nvPr/>
        </p:nvSpPr>
        <p:spPr>
          <a:xfrm>
            <a:off x="1304618" y="1776549"/>
            <a:ext cx="9602868" cy="3958045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b="1" kern="1200" cap="none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>
              <a:spcBef>
                <a:spcPts val="0"/>
              </a:spcBef>
            </a:pPr>
            <a:r>
              <a:rPr lang="en-US" sz="3200" b="0" dirty="0" smtClean="0"/>
              <a:t> </a:t>
            </a:r>
            <a:r>
              <a:rPr lang="en-US" sz="3200" b="0" dirty="0" err="1" smtClean="0"/>
              <a:t>WebHook</a:t>
            </a:r>
            <a:r>
              <a:rPr lang="en-US" sz="3200" b="0" dirty="0" smtClean="0"/>
              <a:t> </a:t>
            </a:r>
            <a:r>
              <a:rPr lang="en-US" sz="3200" b="0" dirty="0"/>
              <a:t>= "https://www.theamplituhedron.com/dashboard/WhatsApp-Web-Hook/" + HEDRON + ".</a:t>
            </a:r>
            <a:r>
              <a:rPr lang="en-US" sz="3200" b="0" dirty="0" err="1"/>
              <a:t>php?id</a:t>
            </a:r>
            <a:r>
              <a:rPr lang="en-US" sz="3200" b="0" dirty="0"/>
              <a:t>=" + id + "&amp;token=" + token + "&amp;body=" + message + "&amp;from=" + from + "&amp;to=" + to;</a:t>
            </a:r>
          </a:p>
          <a:p>
            <a:pPr algn="l">
              <a:spcBef>
                <a:spcPts val="0"/>
              </a:spcBef>
            </a:pPr>
            <a:r>
              <a:rPr lang="en-US" sz="3200" b="0" dirty="0"/>
              <a:t> 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4037568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ble">
  <a:themeElements>
    <a:clrScheme name="Ci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Ci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i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TM03457503[[fn=Citable]]</Template>
  <TotalTime>5526</TotalTime>
  <Words>356</Words>
  <Application>Microsoft Office PowerPoint</Application>
  <PresentationFormat>Widescreen</PresentationFormat>
  <Paragraphs>85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2</vt:lpstr>
      <vt:lpstr>Citable</vt:lpstr>
      <vt:lpstr>ENVIAR WHATSAP</vt:lpstr>
      <vt:lpstr>OBJETIVOS</vt:lpstr>
      <vt:lpstr>TWILIO</vt:lpstr>
      <vt:lpstr>PYTHON</vt:lpstr>
      <vt:lpstr>PYTHON</vt:lpstr>
      <vt:lpstr>ESP8266 – ESP32</vt:lpstr>
      <vt:lpstr>ESP8266 – ESP32</vt:lpstr>
      <vt:lpstr>ESP8266 – ESP32</vt:lpstr>
      <vt:lpstr>WEBHOOK PATH</vt:lpstr>
      <vt:lpstr>ESP8266 – ESP32</vt:lpstr>
      <vt:lpstr>Gracias  por su atención.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Multimedio 22</dc:creator>
  <cp:lastModifiedBy>Tomas Alfredo Dale Recinos</cp:lastModifiedBy>
  <cp:revision>298</cp:revision>
  <dcterms:created xsi:type="dcterms:W3CDTF">2019-08-09T15:47:12Z</dcterms:created>
  <dcterms:modified xsi:type="dcterms:W3CDTF">2020-12-11T01:47:15Z</dcterms:modified>
</cp:coreProperties>
</file>