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42" r:id="rId4"/>
    <p:sldId id="350" r:id="rId5"/>
    <p:sldId id="355" r:id="rId6"/>
    <p:sldId id="354" r:id="rId7"/>
    <p:sldId id="349" r:id="rId8"/>
    <p:sldId id="347" r:id="rId9"/>
    <p:sldId id="352" r:id="rId10"/>
    <p:sldId id="3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4/30/2021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COMUNICACIÓN SERIAL - USB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643" y="2133601"/>
            <a:ext cx="8247887" cy="3299790"/>
          </a:xfrm>
        </p:spPr>
        <p:txBody>
          <a:bodyPr anchor="ctr"/>
          <a:lstStyle/>
          <a:p>
            <a:pPr algn="l"/>
            <a:r>
              <a:rPr lang="en-US" b="0" dirty="0">
                <a:solidFill>
                  <a:srgbClr val="00B0F0"/>
                </a:solidFill>
              </a:rPr>
              <a:t>If (</a:t>
            </a:r>
            <a:r>
              <a:rPr lang="en-US" b="0" dirty="0">
                <a:solidFill>
                  <a:srgbClr val="FFC000"/>
                </a:solidFill>
              </a:rPr>
              <a:t>sVal1.trim()</a:t>
            </a:r>
            <a:r>
              <a:rPr lang="en-US" b="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rgbClr val="FFC000"/>
                </a:solidFill>
              </a:rPr>
              <a:t>223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”</a:t>
            </a:r>
            <a:r>
              <a:rPr lang="en-US" b="0" dirty="0">
                <a:solidFill>
                  <a:srgbClr val="00B0F0"/>
                </a:solidFill>
              </a:rPr>
              <a:t>) ….</a:t>
            </a:r>
            <a:br>
              <a:rPr lang="en-US" b="0" dirty="0">
                <a:solidFill>
                  <a:srgbClr val="00B0F0"/>
                </a:solidFill>
              </a:rPr>
            </a:br>
            <a:br>
              <a:rPr lang="en-US" b="0" dirty="0">
                <a:solidFill>
                  <a:srgbClr val="00B0F0"/>
                </a:solidFill>
              </a:rPr>
            </a:br>
            <a:r>
              <a:rPr lang="en-US" b="0" dirty="0">
                <a:solidFill>
                  <a:srgbClr val="00B0F0"/>
                </a:solidFill>
              </a:rPr>
              <a:t>If (</a:t>
            </a:r>
            <a:r>
              <a:rPr lang="en-US" b="0" dirty="0">
                <a:solidFill>
                  <a:srgbClr val="FFC000"/>
                </a:solidFill>
              </a:rPr>
              <a:t>cVal2</a:t>
            </a:r>
            <a:r>
              <a:rPr lang="en-US" b="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==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en-US" b="0" dirty="0">
                <a:solidFill>
                  <a:srgbClr val="00B0F0"/>
                </a:solidFill>
              </a:rPr>
              <a:t>) …..</a:t>
            </a:r>
            <a:br>
              <a:rPr lang="en-US" b="0" dirty="0">
                <a:solidFill>
                  <a:srgbClr val="00B0F0"/>
                </a:solidFill>
              </a:rPr>
            </a:br>
            <a:br>
              <a:rPr lang="en-US" b="0" dirty="0">
                <a:solidFill>
                  <a:srgbClr val="00B0F0"/>
                </a:solidFill>
              </a:rPr>
            </a:br>
            <a:r>
              <a:rPr lang="en-US" b="0" dirty="0">
                <a:solidFill>
                  <a:srgbClr val="00B0F0"/>
                </a:solidFill>
              </a:rPr>
              <a:t>If (</a:t>
            </a:r>
            <a:r>
              <a:rPr lang="en-US" b="0" dirty="0">
                <a:solidFill>
                  <a:srgbClr val="FFC000"/>
                </a:solidFill>
              </a:rPr>
              <a:t>iVal4</a:t>
            </a:r>
            <a:r>
              <a:rPr lang="en-US" b="0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== </a:t>
            </a:r>
            <a:r>
              <a:rPr lang="en-US" dirty="0">
                <a:solidFill>
                  <a:srgbClr val="FFC000"/>
                </a:solidFill>
              </a:rPr>
              <a:t>64</a:t>
            </a:r>
            <a:r>
              <a:rPr lang="en-US" b="0" dirty="0">
                <a:solidFill>
                  <a:srgbClr val="00B0F0"/>
                </a:solidFill>
              </a:rPr>
              <a:t>) …. ascii</a:t>
            </a:r>
            <a:br>
              <a:rPr lang="en-US" dirty="0"/>
            </a:br>
            <a:endParaRPr lang="en-US" sz="40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DB12C49C-8FCC-4FCD-827B-9EFCAB095F62}"/>
              </a:ext>
            </a:extLst>
          </p:cNvPr>
          <p:cNvSpPr txBox="1">
            <a:spLocks/>
          </p:cNvSpPr>
          <p:nvPr/>
        </p:nvSpPr>
        <p:spPr>
          <a:xfrm>
            <a:off x="1015381" y="49412"/>
            <a:ext cx="10161236" cy="94450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COMPARAR</a:t>
            </a:r>
          </a:p>
        </p:txBody>
      </p:sp>
    </p:spTree>
    <p:extLst>
      <p:ext uri="{BB962C8B-B14F-4D97-AF65-F5344CB8AC3E}">
        <p14:creationId xmlns:p14="http://schemas.microsoft.com/office/powerpoint/2010/main" val="25925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2705449"/>
            <a:ext cx="4924698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CONOCER LA COMUNICACIÓN SERIAL POR CABLE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USB - OTG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8" y="2007870"/>
            <a:ext cx="3232648" cy="3269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43" y="2007870"/>
            <a:ext cx="47529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4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MONITOR SERIAL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92" y="1554480"/>
            <a:ext cx="7139711" cy="48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5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KEYBOARD 4X4 KEYPAD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29" y="1742801"/>
            <a:ext cx="5407314" cy="42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7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TECLADO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1" y="1554480"/>
            <a:ext cx="5236301" cy="46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5"/>
            <a:ext cx="10161236" cy="1306285"/>
          </a:xfrm>
        </p:spPr>
        <p:txBody>
          <a:bodyPr anchor="ctr"/>
          <a:lstStyle/>
          <a:p>
            <a:pPr algn="ctr"/>
            <a:r>
              <a:rPr lang="en-US" dirty="0"/>
              <a:t>PLAY STORE APP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41" y="1771921"/>
            <a:ext cx="7003351" cy="2269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989" y="1810566"/>
            <a:ext cx="1933575" cy="2247900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940525" y="4963885"/>
            <a:ext cx="10161236" cy="130628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Arduino Android USB Serial Communication With OTG Cable</a:t>
            </a:r>
          </a:p>
        </p:txBody>
      </p:sp>
    </p:spTree>
    <p:extLst>
      <p:ext uri="{BB962C8B-B14F-4D97-AF65-F5344CB8AC3E}">
        <p14:creationId xmlns:p14="http://schemas.microsoft.com/office/powerpoint/2010/main" val="80365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18011"/>
            <a:ext cx="11834948" cy="1162595"/>
          </a:xfrm>
        </p:spPr>
        <p:txBody>
          <a:bodyPr anchor="ctr"/>
          <a:lstStyle/>
          <a:p>
            <a:pPr algn="ctr"/>
            <a:r>
              <a:rPr lang="es-419" dirty="0"/>
              <a:t>SERIAL </a:t>
            </a:r>
            <a:r>
              <a:rPr lang="en-US" dirty="0"/>
              <a:t>READ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s-419" dirty="0"/>
            </a:br>
            <a:br>
              <a:rPr lang="es-419" dirty="0"/>
            </a:br>
            <a:endParaRPr lang="es-CO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27" y="1673567"/>
            <a:ext cx="4876501" cy="47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0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81" y="49412"/>
            <a:ext cx="10161236" cy="944502"/>
          </a:xfrm>
        </p:spPr>
        <p:txBody>
          <a:bodyPr anchor="ctr"/>
          <a:lstStyle/>
          <a:p>
            <a:pPr algn="ctr"/>
            <a:r>
              <a:rPr lang="en-US" dirty="0"/>
              <a:t>READ, READSTRING</a:t>
            </a:r>
            <a:endParaRPr lang="en-US" sz="40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6ADA6E3E-505D-4091-967E-5082E53D49CF}"/>
              </a:ext>
            </a:extLst>
          </p:cNvPr>
          <p:cNvSpPr txBox="1">
            <a:spLocks/>
          </p:cNvSpPr>
          <p:nvPr/>
        </p:nvSpPr>
        <p:spPr>
          <a:xfrm>
            <a:off x="2247833" y="2752854"/>
            <a:ext cx="9366106" cy="32997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b="0" dirty="0">
                <a:solidFill>
                  <a:srgbClr val="00B0F0"/>
                </a:solidFill>
              </a:rPr>
              <a:t>String </a:t>
            </a:r>
            <a:r>
              <a:rPr lang="en-US" sz="4000" b="0" dirty="0">
                <a:solidFill>
                  <a:srgbClr val="FFC000"/>
                </a:solidFill>
              </a:rPr>
              <a:t>sVal1</a:t>
            </a:r>
            <a:r>
              <a:rPr lang="en-US" sz="4000" b="0" dirty="0"/>
              <a:t> = </a:t>
            </a:r>
            <a:r>
              <a:rPr lang="en-US" sz="4000" b="0" dirty="0" err="1"/>
              <a:t>Serial.</a:t>
            </a:r>
            <a:r>
              <a:rPr lang="en-US" sz="4000" dirty="0" err="1">
                <a:solidFill>
                  <a:srgbClr val="FFFF00"/>
                </a:solidFill>
              </a:rPr>
              <a:t>readString</a:t>
            </a:r>
            <a:r>
              <a:rPr lang="en-US" sz="4000" b="0" dirty="0"/>
              <a:t>();</a:t>
            </a:r>
            <a:br>
              <a:rPr lang="en-US" sz="4000" b="0" dirty="0"/>
            </a:br>
            <a:r>
              <a:rPr lang="en-US" sz="4000" b="0" dirty="0">
                <a:solidFill>
                  <a:srgbClr val="FFC000"/>
                </a:solidFill>
              </a:rPr>
              <a:t>sVal1</a:t>
            </a:r>
            <a:r>
              <a:rPr lang="en-US" sz="4000" b="0" dirty="0"/>
              <a:t>.</a:t>
            </a:r>
            <a:r>
              <a:rPr lang="en-US" sz="4000" b="0" dirty="0">
                <a:solidFill>
                  <a:srgbClr val="FFFF00"/>
                </a:solidFill>
              </a:rPr>
              <a:t>trim</a:t>
            </a:r>
            <a:r>
              <a:rPr lang="en-US" sz="4000" b="0" dirty="0"/>
              <a:t>();  </a:t>
            </a:r>
            <a:r>
              <a:rPr lang="en-US" sz="4000" dirty="0">
                <a:solidFill>
                  <a:srgbClr val="92D050"/>
                </a:solidFill>
              </a:rPr>
              <a:t>// ELIMINA NEW LINE</a:t>
            </a:r>
            <a:br>
              <a:rPr lang="en-US" sz="4000" b="0" dirty="0"/>
            </a:br>
            <a:br>
              <a:rPr lang="en-US" sz="4000" b="0" dirty="0"/>
            </a:br>
            <a:r>
              <a:rPr lang="en-US" sz="4000" b="0" dirty="0">
                <a:solidFill>
                  <a:srgbClr val="00B0F0"/>
                </a:solidFill>
              </a:rPr>
              <a:t>char</a:t>
            </a:r>
            <a:r>
              <a:rPr lang="en-US" sz="4000" b="0" dirty="0"/>
              <a:t> </a:t>
            </a:r>
            <a:r>
              <a:rPr lang="en-US" sz="4000" b="0" dirty="0">
                <a:solidFill>
                  <a:srgbClr val="FFC000"/>
                </a:solidFill>
              </a:rPr>
              <a:t>cVal2</a:t>
            </a:r>
            <a:r>
              <a:rPr lang="en-US" sz="4000" b="0" dirty="0"/>
              <a:t> = </a:t>
            </a:r>
            <a:r>
              <a:rPr lang="en-US" sz="4000" b="0" dirty="0" err="1"/>
              <a:t>Serial.</a:t>
            </a:r>
            <a:r>
              <a:rPr lang="en-US" sz="4000" dirty="0" err="1">
                <a:solidFill>
                  <a:srgbClr val="FFFF00"/>
                </a:solidFill>
              </a:rPr>
              <a:t>read</a:t>
            </a:r>
            <a:r>
              <a:rPr lang="en-US" sz="4000" b="0" dirty="0"/>
              <a:t>();</a:t>
            </a:r>
            <a:br>
              <a:rPr lang="en-US" sz="4000" b="0" dirty="0"/>
            </a:br>
            <a:r>
              <a:rPr lang="en-US" sz="4000" b="0" dirty="0">
                <a:solidFill>
                  <a:srgbClr val="00B0F0"/>
                </a:solidFill>
              </a:rPr>
              <a:t>String</a:t>
            </a:r>
            <a:r>
              <a:rPr lang="en-US" sz="4000" b="0" dirty="0"/>
              <a:t> </a:t>
            </a:r>
            <a:r>
              <a:rPr lang="en-US" sz="4000" b="0" dirty="0">
                <a:solidFill>
                  <a:srgbClr val="FFC000"/>
                </a:solidFill>
              </a:rPr>
              <a:t>cVal3</a:t>
            </a:r>
            <a:r>
              <a:rPr lang="en-US" sz="4000" b="0" dirty="0"/>
              <a:t> = (</a:t>
            </a:r>
            <a:r>
              <a:rPr lang="en-US" sz="4000" b="0" dirty="0">
                <a:solidFill>
                  <a:srgbClr val="FFFF00"/>
                </a:solidFill>
              </a:rPr>
              <a:t>String</a:t>
            </a:r>
            <a:r>
              <a:rPr lang="en-US" sz="4000" b="0" dirty="0"/>
              <a:t>)</a:t>
            </a:r>
            <a:r>
              <a:rPr lang="en-US" sz="4000" b="0" dirty="0">
                <a:solidFill>
                  <a:srgbClr val="FFC000"/>
                </a:solidFill>
              </a:rPr>
              <a:t>val</a:t>
            </a:r>
            <a:r>
              <a:rPr lang="en-US" sz="4000" b="0" dirty="0"/>
              <a:t>2;</a:t>
            </a:r>
            <a:br>
              <a:rPr lang="en-US" dirty="0"/>
            </a:br>
            <a:endParaRPr lang="en-US" dirty="0"/>
          </a:p>
          <a:p>
            <a:pPr algn="l"/>
            <a:r>
              <a:rPr lang="en-US" sz="4800" b="0" dirty="0">
                <a:solidFill>
                  <a:srgbClr val="00B0F0"/>
                </a:solidFill>
              </a:rPr>
              <a:t>int </a:t>
            </a:r>
            <a:r>
              <a:rPr lang="en-US" b="0" dirty="0">
                <a:solidFill>
                  <a:srgbClr val="FFC000"/>
                </a:solidFill>
              </a:rPr>
              <a:t>iV</a:t>
            </a:r>
            <a:r>
              <a:rPr lang="en-US" sz="4800" b="0" dirty="0">
                <a:solidFill>
                  <a:srgbClr val="FFC000"/>
                </a:solidFill>
              </a:rPr>
              <a:t>al4</a:t>
            </a:r>
            <a:r>
              <a:rPr lang="en-US" sz="4800" b="0" dirty="0"/>
              <a:t> = </a:t>
            </a:r>
            <a:r>
              <a:rPr lang="en-US" sz="4800" b="0" dirty="0" err="1"/>
              <a:t>Serial.</a:t>
            </a:r>
            <a:r>
              <a:rPr lang="en-US" sz="4800" dirty="0" err="1">
                <a:solidFill>
                  <a:srgbClr val="FFFF00"/>
                </a:solidFill>
              </a:rPr>
              <a:t>read</a:t>
            </a:r>
            <a:r>
              <a:rPr lang="en-US" sz="4800" b="0" dirty="0"/>
              <a:t>();</a:t>
            </a:r>
            <a:br>
              <a:rPr lang="en-US" sz="4800" b="0" dirty="0"/>
            </a:br>
            <a:br>
              <a:rPr lang="en-US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90443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4834</TotalTime>
  <Words>114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COMUNICACIÓN SERIAL - USB</vt:lpstr>
      <vt:lpstr>OBJETIVOS</vt:lpstr>
      <vt:lpstr>USB - OTG</vt:lpstr>
      <vt:lpstr>MONITOR SERIAL</vt:lpstr>
      <vt:lpstr>KEYBOARD 4X4 KEYPAD</vt:lpstr>
      <vt:lpstr>TECLADO</vt:lpstr>
      <vt:lpstr>PLAY STORE APP</vt:lpstr>
      <vt:lpstr>SERIAL READ</vt:lpstr>
      <vt:lpstr>READ, READSTRING</vt:lpstr>
      <vt:lpstr>If (sVal1.trim() == “223”) ….  If (cVal2 ==‘1’) …..  If (iVal4 == 64) …. ascii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267</cp:revision>
  <dcterms:created xsi:type="dcterms:W3CDTF">2019-08-09T15:47:12Z</dcterms:created>
  <dcterms:modified xsi:type="dcterms:W3CDTF">2021-04-30T14:02:03Z</dcterms:modified>
</cp:coreProperties>
</file>