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0" r:id="rId4"/>
    <p:sldId id="342" r:id="rId5"/>
    <p:sldId id="346" r:id="rId6"/>
    <p:sldId id="348" r:id="rId7"/>
    <p:sldId id="351" r:id="rId8"/>
    <p:sldId id="347" r:id="rId9"/>
    <p:sldId id="350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-143690"/>
            <a:ext cx="10161236" cy="1267096"/>
          </a:xfrm>
        </p:spPr>
        <p:txBody>
          <a:bodyPr anchor="ctr"/>
          <a:lstStyle/>
          <a:p>
            <a:pPr algn="ctr"/>
            <a:r>
              <a:rPr lang="en-US" dirty="0"/>
              <a:t>ESP8266 – ESP32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78" y="1710009"/>
            <a:ext cx="5074874" cy="3698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1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-143690"/>
            <a:ext cx="10161236" cy="1267096"/>
          </a:xfrm>
        </p:spPr>
        <p:txBody>
          <a:bodyPr anchor="ctr"/>
          <a:lstStyle/>
          <a:p>
            <a:pPr algn="ctr"/>
            <a:r>
              <a:rPr lang="en-US" dirty="0"/>
              <a:t>ESP8266 – ESP32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917393"/>
            <a:ext cx="5919905" cy="56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6139544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LA COMUNICACIÓN POR BLUETOOTH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BLUETOOTH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403280" y="1150322"/>
            <a:ext cx="115998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s-419" sz="3600" dirty="0"/>
          </a:p>
          <a:p>
            <a:pPr lvl="0"/>
            <a:r>
              <a:rPr lang="es-419" sz="3600" dirty="0"/>
              <a:t>Es una especificación industrial para redes inalámbricas de área personal (WPAN) creado por </a:t>
            </a:r>
            <a:r>
              <a:rPr lang="es-419" sz="3600" b="1" dirty="0"/>
              <a:t>Bluetooth</a:t>
            </a:r>
            <a:r>
              <a:rPr lang="es-419" sz="3600" dirty="0"/>
              <a:t> Special Interest Group, Inc. que posibilita la transmisión de voz y datos entre diferentes dispositivos mediante un enlace por radiofrecuencia en la banda ISM de los 2.4 GHz.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/>
              <a:t>Alcance: </a:t>
            </a:r>
            <a:r>
              <a:rPr lang="en-US" sz="3600" b="1" dirty="0">
                <a:solidFill>
                  <a:srgbClr val="FFC000"/>
                </a:solidFill>
              </a:rPr>
              <a:t>10 metros</a:t>
            </a:r>
            <a:r>
              <a:rPr lang="en-US" sz="3600" dirty="0"/>
              <a:t>.</a:t>
            </a:r>
            <a:endParaRPr lang="es-419" sz="3600" dirty="0"/>
          </a:p>
        </p:txBody>
      </p:sp>
    </p:spTree>
    <p:extLst>
      <p:ext uri="{BB962C8B-B14F-4D97-AF65-F5344CB8AC3E}">
        <p14:creationId xmlns:p14="http://schemas.microsoft.com/office/powerpoint/2010/main" val="9481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SMARTPHONE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 descr="http://kio4.com/appinventor/imagenes/bt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70" y="1554480"/>
            <a:ext cx="3377837" cy="472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14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HC05 Y HC06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1492686" y="4261756"/>
            <a:ext cx="8800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3600" dirty="0"/>
              <a:t>El m</a:t>
            </a:r>
            <a:r>
              <a:rPr lang="es-419" sz="3600" dirty="0"/>
              <a:t>ó</a:t>
            </a:r>
            <a:r>
              <a:rPr lang="es-ES" sz="3600" dirty="0"/>
              <a:t>dulo de Bluetooth </a:t>
            </a:r>
            <a:r>
              <a:rPr lang="es-ES" sz="3600" b="1" dirty="0"/>
              <a:t>HC-06 </a:t>
            </a:r>
            <a:r>
              <a:rPr lang="es-419" sz="3600" dirty="0"/>
              <a:t>u</a:t>
            </a:r>
            <a:r>
              <a:rPr lang="es-ES" sz="3600" dirty="0"/>
              <a:t>tiliza la contraseña de sincronización, que será </a:t>
            </a:r>
            <a:r>
              <a:rPr lang="es-ES" sz="3600" b="1" dirty="0"/>
              <a:t>1234</a:t>
            </a:r>
            <a:r>
              <a:rPr lang="es-ES" sz="3600" dirty="0"/>
              <a:t> o </a:t>
            </a:r>
            <a:r>
              <a:rPr lang="es-ES" sz="3600" b="1" dirty="0"/>
              <a:t>0000</a:t>
            </a:r>
            <a:endParaRPr lang="es-419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05" y="1554480"/>
            <a:ext cx="3198875" cy="23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2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s-419" dirty="0"/>
              <a:t>CONECTANDO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1" y="1940651"/>
            <a:ext cx="5681458" cy="3885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5" y="1787843"/>
            <a:ext cx="2924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s-419" dirty="0"/>
              <a:t>ESP3286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585" y="1795462"/>
            <a:ext cx="5214265" cy="38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9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849085"/>
          </a:xfrm>
        </p:spPr>
        <p:txBody>
          <a:bodyPr anchor="ctr"/>
          <a:lstStyle/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01" y="2879143"/>
            <a:ext cx="4456247" cy="2673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01" y="2879143"/>
            <a:ext cx="3755979" cy="2673748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134800" y="1965921"/>
            <a:ext cx="3946651" cy="8490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HC-06</a:t>
            </a:r>
            <a:endParaRPr lang="en-US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203189" y="1857064"/>
            <a:ext cx="3946651" cy="8490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ESP32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59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849085"/>
          </a:xfrm>
        </p:spPr>
        <p:txBody>
          <a:bodyPr anchor="ctr"/>
          <a:lstStyle/>
          <a:p>
            <a:pPr algn="ctr"/>
            <a:r>
              <a:rPr lang="en-US" dirty="0"/>
              <a:t>READ / PRINTLN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497" y="1274468"/>
            <a:ext cx="3801291" cy="54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4693</TotalTime>
  <Words>97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Citable</vt:lpstr>
      <vt:lpstr>BLUETOOTH</vt:lpstr>
      <vt:lpstr>OBJETIVOS</vt:lpstr>
      <vt:lpstr>BLUETOOTH</vt:lpstr>
      <vt:lpstr>SMARTPHONE</vt:lpstr>
      <vt:lpstr>HC05 Y HC06</vt:lpstr>
      <vt:lpstr>CONECTANDO</vt:lpstr>
      <vt:lpstr>ESP3286</vt:lpstr>
      <vt:lpstr>SETUP</vt:lpstr>
      <vt:lpstr>READ / PRINTLN</vt:lpstr>
      <vt:lpstr>ESP8266 – ESP32</vt:lpstr>
      <vt:lpstr>ESP8266 – ESP32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265</cp:revision>
  <dcterms:created xsi:type="dcterms:W3CDTF">2019-08-09T15:47:12Z</dcterms:created>
  <dcterms:modified xsi:type="dcterms:W3CDTF">2021-04-26T02:46:47Z</dcterms:modified>
</cp:coreProperties>
</file>