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3" r:id="rId4"/>
    <p:sldId id="345" r:id="rId5"/>
    <p:sldId id="349" r:id="rId6"/>
    <p:sldId id="350" r:id="rId7"/>
    <p:sldId id="348" r:id="rId8"/>
    <p:sldId id="351" r:id="rId9"/>
    <p:sldId id="352" r:id="rId10"/>
    <p:sldId id="3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4258492"/>
            <a:ext cx="5551714" cy="953591"/>
          </a:xfrm>
        </p:spPr>
        <p:txBody>
          <a:bodyPr/>
          <a:lstStyle/>
          <a:p>
            <a:r>
              <a:rPr lang="es-SV" sz="4800" dirty="0"/>
              <a:t>USANDO SONIDO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3" y="0"/>
            <a:ext cx="10189028" cy="1015094"/>
          </a:xfrm>
        </p:spPr>
        <p:txBody>
          <a:bodyPr anchor="ctr"/>
          <a:lstStyle/>
          <a:p>
            <a:pPr algn="ctr"/>
            <a:r>
              <a:rPr lang="en-US" dirty="0"/>
              <a:t>RECONOCE PALABRAS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121078" y="1417333"/>
            <a:ext cx="74545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myriad-pro"/>
              </a:rPr>
              <a:t>   int com = </a:t>
            </a:r>
            <a:r>
              <a:rPr lang="en-US" sz="3200" dirty="0" err="1">
                <a:latin typeface="myriad-pro"/>
              </a:rPr>
              <a:t>Serial.read</a:t>
            </a:r>
            <a:r>
              <a:rPr lang="en-US" sz="3200" dirty="0">
                <a:latin typeface="myriad-pro"/>
              </a:rPr>
              <a:t>();</a:t>
            </a:r>
          </a:p>
          <a:p>
            <a:r>
              <a:rPr lang="en-US" sz="3200" dirty="0">
                <a:solidFill>
                  <a:srgbClr val="FFFF00"/>
                </a:solidFill>
                <a:latin typeface="myriad-pro"/>
              </a:rPr>
              <a:t>   switch(com)</a:t>
            </a:r>
          </a:p>
          <a:p>
            <a:r>
              <a:rPr lang="en-US" sz="3200" dirty="0">
                <a:latin typeface="myriad-pro"/>
              </a:rPr>
              <a:t>   {</a:t>
            </a:r>
          </a:p>
          <a:p>
            <a:r>
              <a:rPr lang="en-US" sz="3200" dirty="0">
                <a:latin typeface="myriad-pro"/>
              </a:rPr>
              <a:t>      </a:t>
            </a:r>
            <a:r>
              <a:rPr lang="en-US" sz="3200" dirty="0">
                <a:solidFill>
                  <a:srgbClr val="FFFF00"/>
                </a:solidFill>
                <a:latin typeface="myriad-pro"/>
              </a:rPr>
              <a:t>case 0x11:</a:t>
            </a:r>
          </a:p>
          <a:p>
            <a:r>
              <a:rPr lang="en-US" sz="3200" dirty="0">
                <a:latin typeface="myriad-pro"/>
              </a:rPr>
              <a:t>         </a:t>
            </a:r>
            <a:r>
              <a:rPr lang="en-US" sz="3200" dirty="0" err="1">
                <a:latin typeface="myriad-pro"/>
              </a:rPr>
              <a:t>digitalWrite</a:t>
            </a:r>
            <a:r>
              <a:rPr lang="en-US" sz="3200" dirty="0">
                <a:latin typeface="myriad-pro"/>
              </a:rPr>
              <a:t>(</a:t>
            </a:r>
            <a:r>
              <a:rPr lang="en-US" sz="3200" dirty="0" err="1">
                <a:latin typeface="myriad-pro"/>
              </a:rPr>
              <a:t>redPin</a:t>
            </a:r>
            <a:r>
              <a:rPr lang="en-US" sz="3200" dirty="0">
                <a:latin typeface="myriad-pro"/>
              </a:rPr>
              <a:t>, HIGH);</a:t>
            </a:r>
          </a:p>
          <a:p>
            <a:r>
              <a:rPr lang="en-US" sz="3200" dirty="0">
                <a:latin typeface="myriad-pro"/>
              </a:rPr>
              <a:t>         break;</a:t>
            </a:r>
          </a:p>
          <a:p>
            <a:r>
              <a:rPr lang="en-US" sz="3200" dirty="0">
                <a:latin typeface="myriad-pro"/>
              </a:rPr>
              <a:t>      </a:t>
            </a:r>
            <a:r>
              <a:rPr lang="en-US" sz="3200" dirty="0">
                <a:solidFill>
                  <a:srgbClr val="FFFF00"/>
                </a:solidFill>
                <a:latin typeface="myriad-pro"/>
              </a:rPr>
              <a:t>case 0x12:</a:t>
            </a:r>
          </a:p>
          <a:p>
            <a:r>
              <a:rPr lang="en-US" sz="3200" dirty="0">
                <a:latin typeface="myriad-pro"/>
              </a:rPr>
              <a:t>         ......</a:t>
            </a:r>
            <a:endParaRPr lang="es-419" sz="3200" b="0" i="0" dirty="0">
              <a:effectLst/>
              <a:latin typeface="myriad-pro"/>
            </a:endParaRPr>
          </a:p>
        </p:txBody>
      </p:sp>
    </p:spTree>
    <p:extLst>
      <p:ext uri="{BB962C8B-B14F-4D97-AF65-F5344CB8AC3E}">
        <p14:creationId xmlns:p14="http://schemas.microsoft.com/office/powerpoint/2010/main" val="11199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39" y="2522569"/>
            <a:ext cx="5185956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COMO UTILIZAR UN SENSOR DE SONIDO</a:t>
            </a:r>
          </a:p>
          <a:p>
            <a:r>
              <a:rPr lang="es-SV" sz="2800" dirty="0"/>
              <a:t>COMO UTILIZARLO PARA ENCENDER Y APAGAR LED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2" y="186689"/>
            <a:ext cx="8700620" cy="1350563"/>
          </a:xfrm>
        </p:spPr>
        <p:txBody>
          <a:bodyPr anchor="ctr"/>
          <a:lstStyle/>
          <a:p>
            <a:pPr algn="ctr"/>
            <a:r>
              <a:rPr lang="en-US" dirty="0"/>
              <a:t>KY-037 SOUND DETECTOR</a:t>
            </a:r>
            <a:endParaRPr lang="en-US" sz="4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0" y="1720839"/>
            <a:ext cx="2487975" cy="19594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7A2FA-AD53-4BEF-ABEE-1870956270A5}"/>
              </a:ext>
            </a:extLst>
          </p:cNvPr>
          <p:cNvSpPr txBox="1"/>
          <p:nvPr/>
        </p:nvSpPr>
        <p:spPr>
          <a:xfrm>
            <a:off x="4240696" y="1397674"/>
            <a:ext cx="768995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4000" dirty="0">
                <a:solidFill>
                  <a:srgbClr val="00B0F0"/>
                </a:solidFill>
              </a:rPr>
              <a:t>int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C000"/>
                </a:solidFill>
              </a:rPr>
              <a:t>valor</a:t>
            </a:r>
            <a:r>
              <a:rPr lang="en-US" sz="4000" dirty="0"/>
              <a:t> = </a:t>
            </a:r>
            <a:r>
              <a:rPr lang="en-US" sz="4000" dirty="0" err="1">
                <a:solidFill>
                  <a:srgbClr val="00B0F0"/>
                </a:solidFill>
              </a:rPr>
              <a:t>analogRead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FF00"/>
                </a:solidFill>
              </a:rPr>
              <a:t>A0</a:t>
            </a:r>
            <a:r>
              <a:rPr lang="en-US" sz="4000" dirty="0"/>
              <a:t>);</a:t>
            </a:r>
          </a:p>
          <a:p>
            <a:endParaRPr lang="en-US" sz="4000" dirty="0"/>
          </a:p>
          <a:p>
            <a:r>
              <a:rPr lang="en-US" sz="4000" dirty="0"/>
              <a:t>if (</a:t>
            </a:r>
            <a:r>
              <a:rPr lang="en-US" sz="4000" dirty="0">
                <a:solidFill>
                  <a:srgbClr val="FFC000"/>
                </a:solidFill>
              </a:rPr>
              <a:t>valor</a:t>
            </a:r>
            <a:r>
              <a:rPr lang="en-US" sz="4000" dirty="0"/>
              <a:t>&gt; 15) </a:t>
            </a:r>
            <a:r>
              <a:rPr lang="en-US" sz="4000" dirty="0">
                <a:solidFill>
                  <a:srgbClr val="FFC000"/>
                </a:solidFill>
              </a:rPr>
              <a:t>....</a:t>
            </a:r>
          </a:p>
          <a:p>
            <a:endParaRPr lang="en-US" sz="4000" dirty="0">
              <a:solidFill>
                <a:srgbClr val="FFC000"/>
              </a:solidFill>
            </a:endParaRPr>
          </a:p>
          <a:p>
            <a:endParaRPr lang="en-US" sz="4000" dirty="0">
              <a:solidFill>
                <a:srgbClr val="FFC000"/>
              </a:solidFill>
            </a:endParaRPr>
          </a:p>
          <a:p>
            <a:endParaRPr lang="en-US" sz="4000" dirty="0">
              <a:solidFill>
                <a:srgbClr val="FFC000"/>
              </a:solidFill>
            </a:endParaRPr>
          </a:p>
          <a:p>
            <a:r>
              <a:rPr lang="en-US" sz="4000" dirty="0" err="1">
                <a:solidFill>
                  <a:srgbClr val="00B0F0"/>
                </a:solidFill>
              </a:rPr>
              <a:t>analogWrite</a:t>
            </a:r>
            <a:r>
              <a:rPr lang="en-US" sz="4000" dirty="0">
                <a:solidFill>
                  <a:srgbClr val="FFC000"/>
                </a:solidFill>
              </a:rPr>
              <a:t>(</a:t>
            </a:r>
            <a:r>
              <a:rPr lang="en-US" sz="4000" dirty="0">
                <a:solidFill>
                  <a:srgbClr val="FFFF00"/>
                </a:solidFill>
              </a:rPr>
              <a:t>A1</a:t>
            </a:r>
            <a:r>
              <a:rPr lang="en-US" sz="4000" dirty="0">
                <a:solidFill>
                  <a:srgbClr val="FFC000"/>
                </a:solidFill>
              </a:rPr>
              <a:t>, 150);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8A21C-9465-4A09-B91B-24730AAA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50" y="4096216"/>
            <a:ext cx="2031246" cy="22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97" y="225878"/>
            <a:ext cx="8543109" cy="1681300"/>
          </a:xfrm>
        </p:spPr>
        <p:txBody>
          <a:bodyPr anchor="ctr"/>
          <a:lstStyle/>
          <a:p>
            <a:pPr algn="ctr"/>
            <a:r>
              <a:rPr lang="en-US" dirty="0"/>
              <a:t>VOICE RECOGNITION MODULE ( $22)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21" y="2238102"/>
            <a:ext cx="4158071" cy="3622874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740434" y="2794907"/>
            <a:ext cx="2782389" cy="16813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Rx – </a:t>
            </a:r>
            <a:r>
              <a:rPr lang="en-US" sz="4000" dirty="0" err="1"/>
              <a:t>Tx</a:t>
            </a:r>
            <a:endParaRPr lang="en-US" sz="4000" dirty="0"/>
          </a:p>
          <a:p>
            <a:pPr algn="ctr"/>
            <a:r>
              <a:rPr lang="en-US" sz="4000" dirty="0" err="1"/>
              <a:t>Tx</a:t>
            </a:r>
            <a:r>
              <a:rPr lang="en-US" sz="4000" dirty="0"/>
              <a:t> - Rx</a:t>
            </a:r>
          </a:p>
        </p:txBody>
      </p:sp>
    </p:spTree>
    <p:extLst>
      <p:ext uri="{BB962C8B-B14F-4D97-AF65-F5344CB8AC3E}">
        <p14:creationId xmlns:p14="http://schemas.microsoft.com/office/powerpoint/2010/main" val="5892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0"/>
            <a:ext cx="8190411" cy="1015094"/>
          </a:xfrm>
        </p:spPr>
        <p:txBody>
          <a:bodyPr anchor="ctr"/>
          <a:lstStyle/>
          <a:p>
            <a:pPr algn="ctr"/>
            <a:r>
              <a:rPr lang="en-US" dirty="0"/>
              <a:t>Access Port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31" y="1015094"/>
            <a:ext cx="66579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7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0"/>
            <a:ext cx="8190411" cy="1015094"/>
          </a:xfrm>
        </p:spPr>
        <p:txBody>
          <a:bodyPr anchor="ctr"/>
          <a:lstStyle/>
          <a:p>
            <a:pPr algn="ctr"/>
            <a:r>
              <a:rPr lang="en-US" dirty="0"/>
              <a:t>GRABAR COMANDOS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47" y="1620202"/>
            <a:ext cx="7416402" cy="4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3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0"/>
            <a:ext cx="8190411" cy="1015094"/>
          </a:xfrm>
        </p:spPr>
        <p:txBody>
          <a:bodyPr anchor="ctr"/>
          <a:lstStyle/>
          <a:p>
            <a:pPr algn="ctr"/>
            <a:r>
              <a:rPr lang="en-US" dirty="0"/>
              <a:t>GRABAR COMANDOS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91" y="1015094"/>
            <a:ext cx="5916113" cy="56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0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0"/>
            <a:ext cx="8190411" cy="1015094"/>
          </a:xfrm>
        </p:spPr>
        <p:txBody>
          <a:bodyPr anchor="ctr"/>
          <a:lstStyle/>
          <a:p>
            <a:pPr algn="ctr"/>
            <a:r>
              <a:rPr lang="en-US" dirty="0"/>
              <a:t>GRABAR COMANDOS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31073" y="1263289"/>
            <a:ext cx="111034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/>
              <a:t>Digite AA36 después de "00000000" y presione “</a:t>
            </a:r>
            <a:r>
              <a:rPr lang="es-419" sz="3200" dirty="0" err="1"/>
              <a:t>Send</a:t>
            </a:r>
            <a:r>
              <a:rPr lang="es-419" sz="3200" dirty="0"/>
              <a:t>”.</a:t>
            </a:r>
          </a:p>
          <a:p>
            <a:endParaRPr lang="es-419" sz="3200" dirty="0"/>
          </a:p>
          <a:p>
            <a:r>
              <a:rPr lang="es-419" sz="3200" dirty="0"/>
              <a:t>Aparecerá "</a:t>
            </a:r>
            <a:r>
              <a:rPr lang="es-419" sz="3200" dirty="0" err="1"/>
              <a:t>common</a:t>
            </a:r>
            <a:r>
              <a:rPr lang="es-419" sz="3200" dirty="0"/>
              <a:t> </a:t>
            </a:r>
            <a:r>
              <a:rPr lang="es-419" sz="3200" dirty="0" err="1"/>
              <a:t>mode</a:t>
            </a:r>
            <a:r>
              <a:rPr lang="es-419" sz="3200" dirty="0"/>
              <a:t>". Está en </a:t>
            </a:r>
            <a:r>
              <a:rPr lang="es-419" sz="3200" dirty="0" err="1"/>
              <a:t>mode</a:t>
            </a:r>
            <a:r>
              <a:rPr lang="es-419" sz="3200" dirty="0"/>
              <a:t> aprender.</a:t>
            </a:r>
          </a:p>
          <a:p>
            <a:r>
              <a:rPr lang="es-419" sz="3200" dirty="0"/>
              <a:t>Para ensenar comandos envíe “0x11" al módulo.</a:t>
            </a:r>
          </a:p>
          <a:p>
            <a:endParaRPr lang="es-419" sz="3200" dirty="0"/>
          </a:p>
          <a:p>
            <a:r>
              <a:rPr lang="es-419" sz="3200" dirty="0"/>
              <a:t>Digite AA11 después de "00000000" y presione "</a:t>
            </a:r>
            <a:r>
              <a:rPr lang="es-419" sz="3200" dirty="0" err="1"/>
              <a:t>Send</a:t>
            </a:r>
            <a:r>
              <a:rPr lang="es-419" sz="3200" dirty="0"/>
              <a:t>".</a:t>
            </a:r>
          </a:p>
          <a:p>
            <a:endParaRPr lang="es-419" sz="3200" dirty="0"/>
          </a:p>
          <a:p>
            <a:r>
              <a:rPr lang="es-419" sz="3200" dirty="0"/>
              <a:t>Aparecerá “START” diga el primer comando, repita si se lo pide.</a:t>
            </a:r>
          </a:p>
        </p:txBody>
      </p:sp>
    </p:spTree>
    <p:extLst>
      <p:ext uri="{BB962C8B-B14F-4D97-AF65-F5344CB8AC3E}">
        <p14:creationId xmlns:p14="http://schemas.microsoft.com/office/powerpoint/2010/main" val="404129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0"/>
            <a:ext cx="8190411" cy="1015094"/>
          </a:xfrm>
        </p:spPr>
        <p:txBody>
          <a:bodyPr anchor="ctr"/>
          <a:lstStyle/>
          <a:p>
            <a:pPr algn="ctr"/>
            <a:r>
              <a:rPr lang="en-US" dirty="0"/>
              <a:t>GRABAR COMANDOS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613897" y="1811920"/>
            <a:ext cx="8862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600" dirty="0"/>
              <a:t>Si aparece "</a:t>
            </a:r>
            <a:r>
              <a:rPr lang="es-419" sz="3600" dirty="0" err="1"/>
              <a:t>Finish</a:t>
            </a:r>
            <a:r>
              <a:rPr lang="es-419" sz="3600" dirty="0"/>
              <a:t> </a:t>
            </a:r>
            <a:r>
              <a:rPr lang="es-419" sz="3600" dirty="0" err="1"/>
              <a:t>one</a:t>
            </a:r>
            <a:r>
              <a:rPr lang="es-419" sz="3600" dirty="0"/>
              <a:t>" se grabó comando, después le pedirá los 4 comandos del grupo.</a:t>
            </a:r>
          </a:p>
          <a:p>
            <a:endParaRPr lang="es-419" sz="3600" dirty="0"/>
          </a:p>
          <a:p>
            <a:r>
              <a:rPr lang="es-419" sz="3600" dirty="0"/>
              <a:t>Al aparecer "</a:t>
            </a:r>
            <a:r>
              <a:rPr lang="es-419" sz="3600" dirty="0" err="1"/>
              <a:t>Group</a:t>
            </a:r>
            <a:r>
              <a:rPr lang="es-419" sz="3600" dirty="0"/>
              <a:t> 1 </a:t>
            </a:r>
            <a:r>
              <a:rPr lang="es-419" sz="3600" dirty="0" err="1"/>
              <a:t>finished</a:t>
            </a:r>
            <a:r>
              <a:rPr lang="es-419" sz="3600" dirty="0"/>
              <a:t>" significa que grabo los 5 comandos del grupo1.</a:t>
            </a:r>
          </a:p>
        </p:txBody>
      </p:sp>
    </p:spTree>
    <p:extLst>
      <p:ext uri="{BB962C8B-B14F-4D97-AF65-F5344CB8AC3E}">
        <p14:creationId xmlns:p14="http://schemas.microsoft.com/office/powerpoint/2010/main" val="402253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4775</TotalTime>
  <Words>193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myriad-pro</vt:lpstr>
      <vt:lpstr>Wingdings 2</vt:lpstr>
      <vt:lpstr>Citable</vt:lpstr>
      <vt:lpstr>USANDO SONIDO</vt:lpstr>
      <vt:lpstr>OBJETIVOS</vt:lpstr>
      <vt:lpstr>KY-037 SOUND DETECTOR</vt:lpstr>
      <vt:lpstr>VOICE RECOGNITION MODULE ( $22)</vt:lpstr>
      <vt:lpstr>Access Port</vt:lpstr>
      <vt:lpstr>GRABAR COMANDOS</vt:lpstr>
      <vt:lpstr>GRABAR COMANDOS</vt:lpstr>
      <vt:lpstr>GRABAR COMANDOS</vt:lpstr>
      <vt:lpstr>GRABAR COMANDOS</vt:lpstr>
      <vt:lpstr>RECONOCE PALABRAS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269</cp:revision>
  <dcterms:created xsi:type="dcterms:W3CDTF">2019-08-09T15:47:12Z</dcterms:created>
  <dcterms:modified xsi:type="dcterms:W3CDTF">2021-04-28T18:42:30Z</dcterms:modified>
</cp:coreProperties>
</file>