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38" r:id="rId4"/>
    <p:sldId id="346" r:id="rId5"/>
    <p:sldId id="335" r:id="rId6"/>
    <p:sldId id="340" r:id="rId7"/>
    <p:sldId id="342" r:id="rId8"/>
    <p:sldId id="343" r:id="rId9"/>
    <p:sldId id="34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PERIFERICOS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702" y="3515347"/>
            <a:ext cx="4833257" cy="2049430"/>
          </a:xfrm>
        </p:spPr>
        <p:txBody>
          <a:bodyPr>
            <a:normAutofit/>
          </a:bodyPr>
          <a:lstStyle/>
          <a:p>
            <a:r>
              <a:rPr lang="es-SV" sz="2800" dirty="0"/>
              <a:t>CONOCER PERIFERICOS</a:t>
            </a:r>
          </a:p>
          <a:p>
            <a:r>
              <a:rPr lang="es-SV" sz="2800" dirty="0"/>
              <a:t>COMO UTILIZARLOS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881051"/>
          </a:xfrm>
        </p:spPr>
        <p:txBody>
          <a:bodyPr anchor="ctr"/>
          <a:lstStyle/>
          <a:p>
            <a:pPr algn="ctr"/>
            <a:r>
              <a:rPr lang="en-US" dirty="0"/>
              <a:t>SISTEMA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985962"/>
            <a:ext cx="113919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875211"/>
          </a:xfrm>
        </p:spPr>
        <p:txBody>
          <a:bodyPr anchor="ctr"/>
          <a:lstStyle/>
          <a:p>
            <a:pPr algn="ctr"/>
            <a:r>
              <a:rPr lang="en-US" dirty="0"/>
              <a:t>PROTOCOLOS</a:t>
            </a:r>
            <a:endParaRPr lang="en-US" sz="40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82880" y="1123406"/>
            <a:ext cx="11878491" cy="381435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s-419" sz="3600" b="0" dirty="0"/>
          </a:p>
          <a:p>
            <a:pPr algn="just"/>
            <a:r>
              <a:rPr lang="es-ES" dirty="0"/>
              <a:t>                       </a:t>
            </a:r>
            <a:endParaRPr lang="es-419" sz="3600" b="0" dirty="0"/>
          </a:p>
          <a:p>
            <a:r>
              <a:rPr lang="es-419" dirty="0"/>
              <a:t> 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419" sz="3600" dirty="0"/>
              <a:t>UART</a:t>
            </a:r>
            <a:r>
              <a:rPr lang="es-419" sz="3600" b="0" dirty="0"/>
              <a:t>: receptor-transmisor universal asíncrono, velocidad hasta 2MBs.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419" sz="36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419" sz="3600" dirty="0"/>
              <a:t>I2C</a:t>
            </a:r>
            <a:r>
              <a:rPr lang="es-419" sz="3600" b="0" dirty="0"/>
              <a:t>: asíncrono con 2 cables, uno para el reloj (SCL) y otro para el dato (SDA).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419" sz="36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419" sz="3600" dirty="0"/>
              <a:t>SPI</a:t>
            </a:r>
            <a:r>
              <a:rPr lang="es-419" sz="3600" b="0" dirty="0"/>
              <a:t>: síncrono con 4 cables. La SD </a:t>
            </a:r>
            <a:r>
              <a:rPr lang="es-419" sz="3600" b="0" dirty="0" err="1"/>
              <a:t>Card</a:t>
            </a:r>
            <a:r>
              <a:rPr lang="es-419" sz="3600" b="0" dirty="0"/>
              <a:t> lo utiliza, SCK para reloj, MOSI para maestro, OUT esclavo in, MOSI para maestro In – Esclavo </a:t>
            </a:r>
            <a:r>
              <a:rPr lang="es-419" sz="3600" b="0" dirty="0" err="1"/>
              <a:t>Out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19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992777"/>
          </a:xfrm>
        </p:spPr>
        <p:txBody>
          <a:bodyPr anchor="ctr"/>
          <a:lstStyle/>
          <a:p>
            <a:pPr algn="ctr"/>
            <a:r>
              <a:rPr lang="en-US" dirty="0"/>
              <a:t>PERIFERICOS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2" name="Rectangle 1"/>
          <p:cNvSpPr/>
          <p:nvPr/>
        </p:nvSpPr>
        <p:spPr>
          <a:xfrm>
            <a:off x="2340712" y="1385231"/>
            <a:ext cx="82818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LED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MOTOR (mover)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VALVULA (</a:t>
            </a:r>
            <a:r>
              <a:rPr lang="en-US" sz="3600" dirty="0" err="1">
                <a:solidFill>
                  <a:srgbClr val="FFFF00"/>
                </a:solidFill>
              </a:rPr>
              <a:t>dejar</a:t>
            </a:r>
            <a:r>
              <a:rPr lang="en-US" sz="3600" dirty="0">
                <a:solidFill>
                  <a:srgbClr val="FFFF00"/>
                </a:solidFill>
              </a:rPr>
              <a:t> pasar)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PANTALLA </a:t>
            </a:r>
            <a:r>
              <a:rPr lang="en-US" sz="3600" dirty="0">
                <a:solidFill>
                  <a:srgbClr val="FFFF00"/>
                </a:solidFill>
              </a:rPr>
              <a:t>LCD - OLED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GENERAR </a:t>
            </a:r>
            <a:r>
              <a:rPr lang="en-US" sz="3600" dirty="0">
                <a:solidFill>
                  <a:srgbClr val="FFFF00"/>
                </a:solidFill>
              </a:rPr>
              <a:t>SONIDO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MENSAJE </a:t>
            </a:r>
            <a:r>
              <a:rPr lang="en-US" sz="3600" dirty="0">
                <a:solidFill>
                  <a:srgbClr val="FFFF00"/>
                </a:solidFill>
              </a:rPr>
              <a:t>IR, RADIO, BLUETOOTH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MEMORIA </a:t>
            </a:r>
            <a:r>
              <a:rPr lang="en-US" sz="3600" dirty="0">
                <a:solidFill>
                  <a:srgbClr val="FFFF00"/>
                </a:solidFill>
              </a:rPr>
              <a:t>CARD SD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CAMARA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ENVIAR DATA A DB EN NUBE</a:t>
            </a:r>
          </a:p>
        </p:txBody>
      </p:sp>
    </p:spTree>
    <p:extLst>
      <p:ext uri="{BB962C8B-B14F-4D97-AF65-F5344CB8AC3E}">
        <p14:creationId xmlns:p14="http://schemas.microsoft.com/office/powerpoint/2010/main" val="360099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SONIDO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2" name="Rectangle 1"/>
          <p:cNvSpPr/>
          <p:nvPr/>
        </p:nvSpPr>
        <p:spPr>
          <a:xfrm>
            <a:off x="940525" y="1672045"/>
            <a:ext cx="92215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endParaRPr lang="es-419" sz="3600" dirty="0"/>
          </a:p>
          <a:p>
            <a:pPr lvl="0"/>
            <a:r>
              <a:rPr lang="es-419" sz="3600" dirty="0"/>
              <a:t>Buzzer: Vibra membrana al atravesar material piezoeléctrico con electricidad.</a:t>
            </a:r>
          </a:p>
          <a:p>
            <a:pPr lvl="0"/>
            <a:endParaRPr lang="es-419" sz="3600" dirty="0"/>
          </a:p>
          <a:p>
            <a:pPr lvl="0"/>
            <a:r>
              <a:rPr lang="es-419" sz="3600" dirty="0"/>
              <a:t>Altavoz: Vibra membrana cuando una corriente genera magnetismo</a:t>
            </a:r>
          </a:p>
        </p:txBody>
      </p:sp>
    </p:spTree>
    <p:extLst>
      <p:ext uri="{BB962C8B-B14F-4D97-AF65-F5344CB8AC3E}">
        <p14:creationId xmlns:p14="http://schemas.microsoft.com/office/powerpoint/2010/main" val="94818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SONIDO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399" y="2602502"/>
            <a:ext cx="2371725" cy="126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25" y="1554480"/>
            <a:ext cx="6070317" cy="51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4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7" y="207846"/>
            <a:ext cx="9797143" cy="997046"/>
          </a:xfrm>
        </p:spPr>
        <p:txBody>
          <a:bodyPr anchor="ctr"/>
          <a:lstStyle/>
          <a:p>
            <a:pPr algn="ctr"/>
            <a:r>
              <a:rPr lang="es-419"/>
              <a:t>LED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s-419" dirty="0"/>
            </a:br>
            <a:br>
              <a:rPr lang="es-419" dirty="0"/>
            </a:br>
            <a:endParaRPr lang="es-CO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2247" y="1557968"/>
            <a:ext cx="4739095" cy="154786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8" y="1557968"/>
            <a:ext cx="8035063" cy="47383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9039497" y="2331901"/>
            <a:ext cx="3010218" cy="294762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0" dirty="0"/>
              <a:t>100-Ohms</a:t>
            </a:r>
          </a:p>
          <a:p>
            <a:pPr algn="l"/>
            <a:r>
              <a:rPr lang="en-US" sz="3600" b="0" dirty="0"/>
              <a:t> 3.3-volt LEDs </a:t>
            </a:r>
            <a:endParaRPr lang="es-419" sz="3600" b="0" dirty="0"/>
          </a:p>
          <a:p>
            <a:pPr algn="l"/>
            <a:endParaRPr lang="en-US" sz="3600" b="0" dirty="0"/>
          </a:p>
          <a:p>
            <a:pPr algn="l"/>
            <a:r>
              <a:rPr lang="en-US" sz="3600" b="0" dirty="0"/>
              <a:t>220-Ohms </a:t>
            </a:r>
          </a:p>
          <a:p>
            <a:pPr algn="l"/>
            <a:r>
              <a:rPr lang="en-US" sz="3600" b="0" dirty="0"/>
              <a:t>5-volt LEDs</a:t>
            </a:r>
            <a:endParaRPr lang="es-419" sz="3600" b="0" dirty="0"/>
          </a:p>
        </p:txBody>
      </p:sp>
    </p:spTree>
    <p:extLst>
      <p:ext uri="{BB962C8B-B14F-4D97-AF65-F5344CB8AC3E}">
        <p14:creationId xmlns:p14="http://schemas.microsoft.com/office/powerpoint/2010/main" val="360592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7" y="207846"/>
            <a:ext cx="9797143" cy="997046"/>
          </a:xfrm>
        </p:spPr>
        <p:txBody>
          <a:bodyPr anchor="ctr"/>
          <a:lstStyle/>
          <a:p>
            <a:pPr algn="ctr"/>
            <a:r>
              <a:rPr lang="en-US" dirty="0"/>
              <a:t>MOTORES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s-419" dirty="0"/>
            </a:br>
            <a:br>
              <a:rPr lang="es-419" dirty="0"/>
            </a:br>
            <a:endParaRPr lang="es-CO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2247" y="1557968"/>
            <a:ext cx="4739095" cy="154786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79" y="1933303"/>
            <a:ext cx="2839765" cy="17063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76" y="1671843"/>
            <a:ext cx="2565079" cy="1983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780" y="4238966"/>
            <a:ext cx="2856465" cy="231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613" y="4181063"/>
            <a:ext cx="2675657" cy="24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54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4654</TotalTime>
  <Words>165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Citable</vt:lpstr>
      <vt:lpstr>PERIFERICOS</vt:lpstr>
      <vt:lpstr>OBJETIVOS</vt:lpstr>
      <vt:lpstr>SISTEMA</vt:lpstr>
      <vt:lpstr>PROTOCOLOS</vt:lpstr>
      <vt:lpstr>PERIFERICOS</vt:lpstr>
      <vt:lpstr>SONIDO</vt:lpstr>
      <vt:lpstr>SONIDO</vt:lpstr>
      <vt:lpstr>LED</vt:lpstr>
      <vt:lpstr>MOTORES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262</cp:revision>
  <dcterms:created xsi:type="dcterms:W3CDTF">2019-08-09T15:47:12Z</dcterms:created>
  <dcterms:modified xsi:type="dcterms:W3CDTF">2021-04-28T17:17:13Z</dcterms:modified>
</cp:coreProperties>
</file>