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67" r:id="rId3"/>
    <p:sldId id="343" r:id="rId4"/>
    <p:sldId id="339" r:id="rId5"/>
    <p:sldId id="352" r:id="rId6"/>
    <p:sldId id="349" r:id="rId7"/>
    <p:sldId id="350" r:id="rId8"/>
    <p:sldId id="351" r:id="rId9"/>
    <p:sldId id="345" r:id="rId10"/>
    <p:sldId id="354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3B3A"/>
    <a:srgbClr val="157A6E"/>
    <a:srgbClr val="C03221"/>
    <a:srgbClr val="AC21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5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0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4/22/2021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156298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bg>
      <p:bgPr>
        <a:blipFill dpi="0" rotWithShape="1">
          <a:blip r:embed="rId2">
            <a:lum/>
          </a:blip>
          <a:srcRect/>
          <a:stretch>
            <a:fillRect l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4/22/2021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507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a de título">
    <p:bg>
      <p:bgPr>
        <a:blipFill dpi="0" rotWithShape="1">
          <a:blip r:embed="rId2">
            <a:lum/>
          </a:blip>
          <a:srcRect/>
          <a:stretch>
            <a:fillRect t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90035" y="3567688"/>
            <a:ext cx="7260427" cy="1763261"/>
          </a:xfrm>
          <a:prstGeom prst="rect">
            <a:avLst/>
          </a:prstGeom>
        </p:spPr>
        <p:txBody>
          <a:bodyPr/>
          <a:lstStyle>
            <a:lvl1pPr>
              <a:defRPr sz="5400"/>
            </a:lvl1pPr>
          </a:lstStyle>
          <a:p>
            <a:r>
              <a:rPr lang="es-ES" dirty="0"/>
              <a:t>Haga clic para modificar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723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Encabezado de secció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8988" y="1749427"/>
            <a:ext cx="7441721" cy="3152113"/>
          </a:xfrm>
          <a:prstGeom prst="rect">
            <a:avLst/>
          </a:prstGeo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968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ítulo vertical y text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4"/>
          <p:cNvSpPr>
            <a:spLocks noChangeAspect="1" noChangeArrowheads="1" noTextEdit="1"/>
          </p:cNvSpPr>
          <p:nvPr/>
        </p:nvSpPr>
        <p:spPr bwMode="auto">
          <a:xfrm>
            <a:off x="6978651" y="0"/>
            <a:ext cx="5213349" cy="586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480CF3AF-C6AF-47B6-B713-742829330A1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71292" y="3338423"/>
            <a:ext cx="4991817" cy="1287071"/>
          </a:xfrm>
          <a:prstGeom prst="rect">
            <a:avLst/>
          </a:prstGeo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s-ES" dirty="0"/>
              <a:t>DESPEDIDA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771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olo el título">
    <p:bg>
      <p:bgPr>
        <a:pattFill prst="lgGrid">
          <a:fgClr>
            <a:srgbClr val="073B3A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: una sola esquina cortada 10">
            <a:extLst>
              <a:ext uri="{FF2B5EF4-FFF2-40B4-BE49-F238E27FC236}">
                <a16:creationId xmlns:a16="http://schemas.microsoft.com/office/drawing/2014/main" id="{257B394D-FC27-4FEB-A5F8-AAA4A68F3DC7}"/>
              </a:ext>
            </a:extLst>
          </p:cNvPr>
          <p:cNvSpPr/>
          <p:nvPr userDrawn="1"/>
        </p:nvSpPr>
        <p:spPr>
          <a:xfrm>
            <a:off x="6337541" y="905775"/>
            <a:ext cx="5256362" cy="5184475"/>
          </a:xfrm>
          <a:prstGeom prst="snip1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 sz="1800" dirty="0"/>
          </a:p>
        </p:txBody>
      </p:sp>
      <p:sp>
        <p:nvSpPr>
          <p:cNvPr id="10" name="Marcador de posición de imagen 9">
            <a:extLst>
              <a:ext uri="{FF2B5EF4-FFF2-40B4-BE49-F238E27FC236}">
                <a16:creationId xmlns:a16="http://schemas.microsoft.com/office/drawing/2014/main" id="{2FE91EB9-E5AF-4875-9BAF-AF16645FA8B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37541" y="1043796"/>
            <a:ext cx="5256361" cy="4908430"/>
          </a:xfrm>
          <a:prstGeom prst="rect">
            <a:avLst/>
          </a:prstGeom>
          <a:effectLst/>
        </p:spPr>
        <p:txBody>
          <a:bodyPr/>
          <a:lstStyle>
            <a:lvl1pPr marL="0" indent="0">
              <a:buNone/>
              <a:defRPr/>
            </a:lvl1pPr>
          </a:lstStyle>
          <a:p>
            <a:endParaRPr lang="es-SV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58486B4-99A0-4750-BAA3-ED5BEADB5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691" y="1729217"/>
            <a:ext cx="5229903" cy="3399566"/>
          </a:xfrm>
          <a:prstGeom prst="rect">
            <a:avLst/>
          </a:prstGeom>
        </p:spPr>
        <p:txBody>
          <a:bodyPr anchor="b"/>
          <a:lstStyle>
            <a:lvl1pPr algn="l">
              <a:defRPr sz="4200" b="1" cap="none"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442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olo el título">
    <p:bg>
      <p:bgPr>
        <a:solidFill>
          <a:srgbClr val="073B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ágrima 2">
            <a:extLst>
              <a:ext uri="{FF2B5EF4-FFF2-40B4-BE49-F238E27FC236}">
                <a16:creationId xmlns:a16="http://schemas.microsoft.com/office/drawing/2014/main" id="{8DFC4633-5946-4BA3-9DDB-41F9AFCBE786}"/>
              </a:ext>
            </a:extLst>
          </p:cNvPr>
          <p:cNvSpPr/>
          <p:nvPr userDrawn="1"/>
        </p:nvSpPr>
        <p:spPr>
          <a:xfrm>
            <a:off x="2556588" y="470753"/>
            <a:ext cx="6455553" cy="6217565"/>
          </a:xfrm>
          <a:prstGeom prst="teardrop">
            <a:avLst/>
          </a:prstGeom>
          <a:solidFill>
            <a:schemeClr val="tx1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 sz="18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58486B4-99A0-4750-BAA3-ED5BEADB5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9532" y="2148903"/>
            <a:ext cx="5869411" cy="2730638"/>
          </a:xfrm>
          <a:prstGeom prst="rect">
            <a:avLst/>
          </a:prstGeom>
        </p:spPr>
        <p:txBody>
          <a:bodyPr anchor="b"/>
          <a:lstStyle>
            <a:lvl1pPr algn="l">
              <a:defRPr sz="4200" b="1" cap="none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579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4/22/2021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9023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99" r:id="rId3"/>
    <p:sldLayoutId id="2147483700" r:id="rId4"/>
    <p:sldLayoutId id="2147483706" r:id="rId5"/>
    <p:sldLayoutId id="2147483682" r:id="rId6"/>
    <p:sldLayoutId id="2147483683" r:id="rId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FB1187-8868-4CCA-9EA7-4E89605140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69280" y="4049486"/>
            <a:ext cx="4963886" cy="1018905"/>
          </a:xfrm>
        </p:spPr>
        <p:txBody>
          <a:bodyPr/>
          <a:lstStyle/>
          <a:p>
            <a:r>
              <a:rPr lang="es-SV" sz="4800" dirty="0"/>
              <a:t>PROYECTOS CON ROBOTS</a:t>
            </a:r>
          </a:p>
        </p:txBody>
      </p:sp>
    </p:spTree>
    <p:extLst>
      <p:ext uri="{BB962C8B-B14F-4D97-AF65-F5344CB8AC3E}">
        <p14:creationId xmlns:p14="http://schemas.microsoft.com/office/powerpoint/2010/main" val="42419662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525" y="209005"/>
            <a:ext cx="10161236" cy="1280161"/>
          </a:xfrm>
        </p:spPr>
        <p:txBody>
          <a:bodyPr anchor="ctr"/>
          <a:lstStyle/>
          <a:p>
            <a:pPr algn="ctr"/>
            <a:r>
              <a:rPr lang="en-US" dirty="0"/>
              <a:t>MOCHILA CONTROLADA POR VOZ</a:t>
            </a:r>
            <a:endParaRPr lang="en-US" sz="4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2345" y="1632858"/>
            <a:ext cx="4613142" cy="4584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6629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E2F7AB48-CD15-45C1-AA92-CE5FF88EA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4858" y="3181669"/>
            <a:ext cx="5324881" cy="1287071"/>
          </a:xfrm>
        </p:spPr>
        <p:txBody>
          <a:bodyPr/>
          <a:lstStyle/>
          <a:p>
            <a:pPr algn="l"/>
            <a:r>
              <a:rPr lang="es-SV" dirty="0"/>
              <a:t>Gracias </a:t>
            </a:r>
            <a:br>
              <a:rPr lang="es-SV" dirty="0"/>
            </a:br>
            <a:r>
              <a:rPr lang="es-SV" dirty="0"/>
              <a:t>por su atención.</a:t>
            </a:r>
          </a:p>
        </p:txBody>
      </p:sp>
    </p:spTree>
    <p:extLst>
      <p:ext uri="{BB962C8B-B14F-4D97-AF65-F5344CB8AC3E}">
        <p14:creationId xmlns:p14="http://schemas.microsoft.com/office/powerpoint/2010/main" val="3335660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FBAE1B92-6B1B-4666-A63D-8C5DD0419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SV" sz="4800" dirty="0"/>
              <a:t>OBJETIVOS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31E88AB-79B6-4BE7-913B-72920E7C9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9119" y="2705449"/>
            <a:ext cx="7210697" cy="3643099"/>
          </a:xfrm>
        </p:spPr>
        <p:txBody>
          <a:bodyPr>
            <a:normAutofit/>
          </a:bodyPr>
          <a:lstStyle/>
          <a:p>
            <a:r>
              <a:rPr lang="es-SV" sz="2800" dirty="0"/>
              <a:t>TIPOS DE ROBOTS</a:t>
            </a:r>
          </a:p>
          <a:p>
            <a:r>
              <a:rPr lang="es-SV" sz="2800" dirty="0"/>
              <a:t>DONDE ENCONTRAR PROYECTOS</a:t>
            </a:r>
          </a:p>
        </p:txBody>
      </p:sp>
    </p:spTree>
    <p:extLst>
      <p:ext uri="{BB962C8B-B14F-4D97-AF65-F5344CB8AC3E}">
        <p14:creationId xmlns:p14="http://schemas.microsoft.com/office/powerpoint/2010/main" val="1855350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561" y="5166360"/>
            <a:ext cx="3609023" cy="901335"/>
          </a:xfrm>
        </p:spPr>
        <p:txBody>
          <a:bodyPr anchor="ctr"/>
          <a:lstStyle/>
          <a:p>
            <a:pPr algn="ctr"/>
            <a:r>
              <a:rPr lang="en-US" sz="4000" dirty="0"/>
              <a:t>MOVILES</a:t>
            </a:r>
          </a:p>
        </p:txBody>
      </p:sp>
      <p:sp>
        <p:nvSpPr>
          <p:cNvPr id="3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 txBox="1">
            <a:spLocks/>
          </p:cNvSpPr>
          <p:nvPr/>
        </p:nvSpPr>
        <p:spPr>
          <a:xfrm>
            <a:off x="1304618" y="2906485"/>
            <a:ext cx="9797143" cy="2710543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b="1" kern="1200" cap="none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 algn="l">
              <a:buFontTx/>
              <a:buChar char="-"/>
            </a:pPr>
            <a:endParaRPr lang="es-419" sz="4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811" y="2044335"/>
            <a:ext cx="3438525" cy="2514600"/>
          </a:xfrm>
          <a:prstGeom prst="rect">
            <a:avLst/>
          </a:prstGeom>
        </p:spPr>
      </p:pic>
      <p:sp>
        <p:nvSpPr>
          <p:cNvPr id="6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 txBox="1">
            <a:spLocks/>
          </p:cNvSpPr>
          <p:nvPr/>
        </p:nvSpPr>
        <p:spPr>
          <a:xfrm>
            <a:off x="1092925" y="400596"/>
            <a:ext cx="10161236" cy="901335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b="1" kern="1200" cap="none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/>
              <a:t>TIPOS DE ROBOTS</a:t>
            </a:r>
            <a:endParaRPr lang="en-US" sz="4000" dirty="0"/>
          </a:p>
        </p:txBody>
      </p:sp>
      <p:sp>
        <p:nvSpPr>
          <p:cNvPr id="7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 txBox="1">
            <a:spLocks/>
          </p:cNvSpPr>
          <p:nvPr/>
        </p:nvSpPr>
        <p:spPr>
          <a:xfrm>
            <a:off x="3962909" y="5124180"/>
            <a:ext cx="4480560" cy="901335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b="1" kern="1200" cap="none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000" dirty="0"/>
              <a:t>MANOS MECANICAS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2140" y="2026283"/>
            <a:ext cx="3281169" cy="2532652"/>
          </a:xfrm>
          <a:prstGeom prst="rect">
            <a:avLst/>
          </a:prstGeom>
        </p:spPr>
      </p:pic>
      <p:sp>
        <p:nvSpPr>
          <p:cNvPr id="9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 txBox="1">
            <a:spLocks/>
          </p:cNvSpPr>
          <p:nvPr/>
        </p:nvSpPr>
        <p:spPr>
          <a:xfrm>
            <a:off x="8415236" y="5166359"/>
            <a:ext cx="4015671" cy="901335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b="1" kern="1200" cap="none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000" dirty="0"/>
              <a:t>ESTATICOS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4183" y="1878175"/>
            <a:ext cx="2951931" cy="2669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539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525" y="248196"/>
            <a:ext cx="10161236" cy="1227908"/>
          </a:xfrm>
        </p:spPr>
        <p:txBody>
          <a:bodyPr anchor="ctr"/>
          <a:lstStyle/>
          <a:p>
            <a:pPr algn="ctr"/>
            <a:r>
              <a:rPr lang="en-US" dirty="0"/>
              <a:t>INSTRUCCIONES</a:t>
            </a:r>
            <a:endParaRPr lang="en-US" sz="4000" dirty="0"/>
          </a:p>
        </p:txBody>
      </p:sp>
      <p:sp>
        <p:nvSpPr>
          <p:cNvPr id="3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 txBox="1">
            <a:spLocks/>
          </p:cNvSpPr>
          <p:nvPr/>
        </p:nvSpPr>
        <p:spPr>
          <a:xfrm>
            <a:off x="1304618" y="2906485"/>
            <a:ext cx="9797143" cy="2710543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b="1" kern="1200" cap="none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 algn="l">
              <a:buFontTx/>
              <a:buChar char="-"/>
            </a:pPr>
            <a:endParaRPr lang="es-419" sz="4000" dirty="0"/>
          </a:p>
        </p:txBody>
      </p:sp>
      <p:sp>
        <p:nvSpPr>
          <p:cNvPr id="8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 txBox="1">
            <a:spLocks/>
          </p:cNvSpPr>
          <p:nvPr/>
        </p:nvSpPr>
        <p:spPr>
          <a:xfrm>
            <a:off x="1304618" y="2125979"/>
            <a:ext cx="9753276" cy="4271553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b="1" kern="1200" cap="none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685800" indent="-685800"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3600" b="0" dirty="0"/>
              <a:t>PRE DEFINIDAS</a:t>
            </a:r>
          </a:p>
          <a:p>
            <a:pPr marL="685800" indent="-685800"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3600" b="0" dirty="0"/>
              <a:t>DIRIGIDO POR SENSOR </a:t>
            </a:r>
          </a:p>
          <a:p>
            <a:pPr marL="685800" indent="-685800"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3600" b="0" dirty="0"/>
              <a:t>     </a:t>
            </a:r>
            <a:r>
              <a:rPr lang="en-US" sz="3200" b="0" dirty="0"/>
              <a:t>ULTRASONIDO, COLOR, TEMPERATURA</a:t>
            </a:r>
          </a:p>
          <a:p>
            <a:pPr marL="685800" indent="-685800"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3600" b="0" dirty="0"/>
              <a:t>PROGRAMADO POR SMARTPHONE</a:t>
            </a:r>
          </a:p>
          <a:p>
            <a:pPr marL="685800" indent="-685800"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3600" b="0" dirty="0"/>
              <a:t>CONSTANTEMENTE GUIADO</a:t>
            </a:r>
          </a:p>
          <a:p>
            <a:pPr marL="685800" indent="-685800"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3600" b="0" dirty="0"/>
              <a:t>INSTRUCCIONES EN SD CARD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835275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525" y="248196"/>
            <a:ext cx="10161236" cy="2063930"/>
          </a:xfrm>
        </p:spPr>
        <p:txBody>
          <a:bodyPr anchor="ctr"/>
          <a:lstStyle/>
          <a:p>
            <a:pPr algn="ctr"/>
            <a:r>
              <a:rPr lang="en-US" dirty="0"/>
              <a:t>ROBOTS ARDUINO</a:t>
            </a:r>
            <a:br>
              <a:rPr lang="en-US" dirty="0"/>
            </a:br>
            <a:r>
              <a:rPr lang="en-US" dirty="0"/>
              <a:t>create.arduino.cc/</a:t>
            </a:r>
            <a:r>
              <a:rPr lang="en-US" dirty="0" err="1"/>
              <a:t>projecthub</a:t>
            </a:r>
            <a:r>
              <a:rPr lang="en-US" dirty="0"/>
              <a:t>/projects/tags/</a:t>
            </a:r>
            <a:r>
              <a:rPr lang="en-US" dirty="0" err="1"/>
              <a:t>robotics?page</a:t>
            </a:r>
            <a:r>
              <a:rPr lang="en-US" dirty="0"/>
              <a:t>=1</a:t>
            </a:r>
          </a:p>
        </p:txBody>
      </p:sp>
      <p:sp>
        <p:nvSpPr>
          <p:cNvPr id="3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 txBox="1">
            <a:spLocks/>
          </p:cNvSpPr>
          <p:nvPr/>
        </p:nvSpPr>
        <p:spPr>
          <a:xfrm>
            <a:off x="1304618" y="2906485"/>
            <a:ext cx="9797143" cy="2710543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b="1" kern="1200" cap="none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 algn="l">
              <a:buFontTx/>
              <a:buChar char="-"/>
            </a:pPr>
            <a:endParaRPr lang="es-419" sz="4000" dirty="0"/>
          </a:p>
        </p:txBody>
      </p:sp>
      <p:sp>
        <p:nvSpPr>
          <p:cNvPr id="8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 txBox="1">
            <a:spLocks/>
          </p:cNvSpPr>
          <p:nvPr/>
        </p:nvSpPr>
        <p:spPr>
          <a:xfrm>
            <a:off x="1304618" y="2125979"/>
            <a:ext cx="9753276" cy="4271553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b="1" kern="1200" cap="none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685800" indent="-685800" algn="l">
              <a:buFont typeface="Arial" panose="020B0604020202020204" pitchFamily="34" charset="0"/>
              <a:buChar char="•"/>
            </a:pPr>
            <a:endParaRPr lang="en-US" sz="3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730" y="2731633"/>
            <a:ext cx="11172825" cy="387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493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525" y="248196"/>
            <a:ext cx="10161236" cy="1227908"/>
          </a:xfrm>
        </p:spPr>
        <p:txBody>
          <a:bodyPr anchor="ctr"/>
          <a:lstStyle/>
          <a:p>
            <a:pPr algn="ctr"/>
            <a:r>
              <a:rPr lang="en-US" sz="4000" dirty="0"/>
              <a:t>PANEL SOLAR MOVIBLE</a:t>
            </a:r>
          </a:p>
        </p:txBody>
      </p:sp>
      <p:sp>
        <p:nvSpPr>
          <p:cNvPr id="3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 txBox="1">
            <a:spLocks/>
          </p:cNvSpPr>
          <p:nvPr/>
        </p:nvSpPr>
        <p:spPr>
          <a:xfrm>
            <a:off x="1304618" y="2906485"/>
            <a:ext cx="9797143" cy="2710543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b="1" kern="1200" cap="none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 algn="l">
              <a:buFontTx/>
              <a:buChar char="-"/>
            </a:pPr>
            <a:endParaRPr lang="es-419" sz="4000" dirty="0"/>
          </a:p>
        </p:txBody>
      </p:sp>
      <p:sp>
        <p:nvSpPr>
          <p:cNvPr id="8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 txBox="1">
            <a:spLocks/>
          </p:cNvSpPr>
          <p:nvPr/>
        </p:nvSpPr>
        <p:spPr>
          <a:xfrm>
            <a:off x="491363" y="1995352"/>
            <a:ext cx="8913896" cy="4271553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b="1" kern="1200" cap="none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685800" indent="-685800"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3600" b="0" dirty="0"/>
              <a:t>CAPTURA INFORMACION DEL CLIMA</a:t>
            </a:r>
          </a:p>
          <a:p>
            <a:pPr marL="685800" indent="-685800"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3600" b="0" dirty="0"/>
              <a:t>SE ALIMENTA CON CELDA SOLAR</a:t>
            </a:r>
          </a:p>
          <a:p>
            <a:pPr marL="685800" indent="-685800"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3600" b="0" dirty="0"/>
              <a:t>CELDA SIGUE MOVIMIENTO DEL SOL</a:t>
            </a:r>
          </a:p>
          <a:p>
            <a:pPr marL="685800" indent="-685800"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3600" b="0" dirty="0"/>
              <a:t>CUANDO BAJA VOLTAJE PANEL REGRESA A POSICION INICIAL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endParaRPr lang="en-US" sz="3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8205" y="2491192"/>
            <a:ext cx="2171707" cy="1770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374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525" y="248196"/>
            <a:ext cx="10161236" cy="1227908"/>
          </a:xfrm>
        </p:spPr>
        <p:txBody>
          <a:bodyPr anchor="ctr"/>
          <a:lstStyle/>
          <a:p>
            <a:pPr algn="ctr"/>
            <a:r>
              <a:rPr lang="en-US" sz="4000" dirty="0"/>
              <a:t>RECOLECTOR DE BASURA</a:t>
            </a:r>
          </a:p>
        </p:txBody>
      </p:sp>
      <p:sp>
        <p:nvSpPr>
          <p:cNvPr id="3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 txBox="1">
            <a:spLocks/>
          </p:cNvSpPr>
          <p:nvPr/>
        </p:nvSpPr>
        <p:spPr>
          <a:xfrm>
            <a:off x="1304618" y="2906485"/>
            <a:ext cx="9797143" cy="2710543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b="1" kern="1200" cap="none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 algn="l">
              <a:buFontTx/>
              <a:buChar char="-"/>
            </a:pPr>
            <a:endParaRPr lang="es-419" sz="4000" dirty="0"/>
          </a:p>
        </p:txBody>
      </p:sp>
      <p:sp>
        <p:nvSpPr>
          <p:cNvPr id="8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 txBox="1">
            <a:spLocks/>
          </p:cNvSpPr>
          <p:nvPr/>
        </p:nvSpPr>
        <p:spPr>
          <a:xfrm>
            <a:off x="739556" y="2191293"/>
            <a:ext cx="7267976" cy="3151415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b="1" kern="1200" cap="none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685800" indent="-685800"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3600" b="0" dirty="0"/>
              <a:t>ROBOT CONOCE LA RUTA O SIGUE LINEA NEGRA</a:t>
            </a:r>
          </a:p>
          <a:p>
            <a:pPr marL="685800" indent="-685800"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3600" b="0" dirty="0"/>
              <a:t>AL DETECTAR OBSTACULO PEQUENO LO RECOGE EN CAJA QUE LLEVA</a:t>
            </a:r>
            <a:endParaRPr lang="en-US" sz="3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9323" y="2966900"/>
            <a:ext cx="28575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5785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525" y="248196"/>
            <a:ext cx="10161236" cy="1796140"/>
          </a:xfrm>
        </p:spPr>
        <p:txBody>
          <a:bodyPr anchor="ctr"/>
          <a:lstStyle/>
          <a:p>
            <a:pPr algn="ctr"/>
            <a:r>
              <a:rPr lang="en-US" sz="4000" dirty="0"/>
              <a:t>MANO MECANICA</a:t>
            </a:r>
          </a:p>
        </p:txBody>
      </p:sp>
      <p:sp>
        <p:nvSpPr>
          <p:cNvPr id="3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 txBox="1">
            <a:spLocks/>
          </p:cNvSpPr>
          <p:nvPr/>
        </p:nvSpPr>
        <p:spPr>
          <a:xfrm>
            <a:off x="1304618" y="2906485"/>
            <a:ext cx="9797143" cy="2710543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b="1" kern="1200" cap="none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 algn="l">
              <a:buFontTx/>
              <a:buChar char="-"/>
            </a:pPr>
            <a:endParaRPr lang="es-419" sz="4000" dirty="0"/>
          </a:p>
        </p:txBody>
      </p:sp>
      <p:sp>
        <p:nvSpPr>
          <p:cNvPr id="8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 txBox="1">
            <a:spLocks/>
          </p:cNvSpPr>
          <p:nvPr/>
        </p:nvSpPr>
        <p:spPr>
          <a:xfrm>
            <a:off x="475347" y="2192926"/>
            <a:ext cx="7806504" cy="3151415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b="1" kern="1200" cap="none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>
              <a:spcBef>
                <a:spcPts val="600"/>
              </a:spcBef>
            </a:pPr>
            <a:r>
              <a:rPr lang="en-US" sz="3600" b="0" dirty="0"/>
              <a:t>MOVIMIENTO DE METER METARIAL EN QUIMICOS, UN ERROR Y DANA LA PIEL, PUEDE HACERLO CON UNA MANO MECANICA.</a:t>
            </a:r>
            <a:endParaRPr lang="en-US" sz="3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5163" y="2506707"/>
            <a:ext cx="2314575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5486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525" y="496388"/>
            <a:ext cx="10161236" cy="1280161"/>
          </a:xfrm>
        </p:spPr>
        <p:txBody>
          <a:bodyPr anchor="ctr"/>
          <a:lstStyle/>
          <a:p>
            <a:pPr algn="ctr"/>
            <a:r>
              <a:rPr lang="en-US" dirty="0"/>
              <a:t>ROBOT CON CAMARA</a:t>
            </a:r>
            <a:endParaRPr lang="en-US" sz="4000" dirty="0"/>
          </a:p>
        </p:txBody>
      </p:sp>
      <p:sp>
        <p:nvSpPr>
          <p:cNvPr id="5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 txBox="1">
            <a:spLocks/>
          </p:cNvSpPr>
          <p:nvPr/>
        </p:nvSpPr>
        <p:spPr>
          <a:xfrm>
            <a:off x="541274" y="1957795"/>
            <a:ext cx="7975709" cy="3933554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b="1" kern="1200" cap="none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>
              <a:spcBef>
                <a:spcPts val="600"/>
              </a:spcBef>
            </a:pPr>
            <a:r>
              <a:rPr lang="en-US" sz="3600" b="0" dirty="0"/>
              <a:t>AGREGA UN SMARTPHONE AL ROBOT, PUEDE VER POR DONDE VA Y DECIRLE AL ROBOT QUE RUTA SEGUIR SEGUN LO QUE VE EN CAMARA.</a:t>
            </a:r>
            <a:endParaRPr lang="en-US" sz="3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6983" y="2105297"/>
            <a:ext cx="3012256" cy="2845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5571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ble">
  <a:themeElements>
    <a:clrScheme name="Ci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Ci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i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TM03457503[[fn=Citable]]</Template>
  <TotalTime>4756</TotalTime>
  <Words>165</Words>
  <Application>Microsoft Office PowerPoint</Application>
  <PresentationFormat>Widescreen</PresentationFormat>
  <Paragraphs>30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2</vt:lpstr>
      <vt:lpstr>Citable</vt:lpstr>
      <vt:lpstr>PROYECTOS CON ROBOTS</vt:lpstr>
      <vt:lpstr>OBJETIVOS</vt:lpstr>
      <vt:lpstr>MOVILES</vt:lpstr>
      <vt:lpstr>INSTRUCCIONES</vt:lpstr>
      <vt:lpstr>ROBOTS ARDUINO create.arduino.cc/projecthub/projects/tags/robotics?page=1</vt:lpstr>
      <vt:lpstr>PANEL SOLAR MOVIBLE</vt:lpstr>
      <vt:lpstr>RECOLECTOR DE BASURA</vt:lpstr>
      <vt:lpstr>MANO MECANICA</vt:lpstr>
      <vt:lpstr>ROBOT CON CAMARA</vt:lpstr>
      <vt:lpstr>MOCHILA CONTROLADA POR VOZ</vt:lpstr>
      <vt:lpstr>Gracias  por su atención.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Multimedio 22</dc:creator>
  <cp:lastModifiedBy>Tomas Dale Recinos</cp:lastModifiedBy>
  <cp:revision>268</cp:revision>
  <dcterms:created xsi:type="dcterms:W3CDTF">2019-08-09T15:47:12Z</dcterms:created>
  <dcterms:modified xsi:type="dcterms:W3CDTF">2021-04-22T22:58:11Z</dcterms:modified>
</cp:coreProperties>
</file>