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1" r:id="rId4"/>
    <p:sldId id="339" r:id="rId5"/>
    <p:sldId id="338" r:id="rId6"/>
    <p:sldId id="335" r:id="rId7"/>
    <p:sldId id="3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SERVO MOTOR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UN SERVO MOTOR</a:t>
            </a:r>
          </a:p>
          <a:p>
            <a:r>
              <a:rPr lang="es-SV" sz="2800" dirty="0"/>
              <a:t>CARACTERISTICAS</a:t>
            </a:r>
          </a:p>
          <a:p>
            <a:r>
              <a:rPr lang="es-SV" sz="2800" dirty="0"/>
              <a:t>EJEMPLO DE USO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SERVO MOTOR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Rectangle 5"/>
          <p:cNvSpPr/>
          <p:nvPr/>
        </p:nvSpPr>
        <p:spPr>
          <a:xfrm>
            <a:off x="4336870" y="1476104"/>
            <a:ext cx="6466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600" dirty="0"/>
              <a:t>Es un motor eléctrico con 2 características:</a:t>
            </a:r>
          </a:p>
          <a:p>
            <a:endParaRPr lang="es-419" sz="3600" dirty="0"/>
          </a:p>
          <a:p>
            <a:pPr marL="571500" indent="-571500">
              <a:buFontTx/>
              <a:buChar char="-"/>
            </a:pPr>
            <a:r>
              <a:rPr lang="es-419" sz="3600" dirty="0"/>
              <a:t>Permite mantener posición que indiquemos</a:t>
            </a:r>
          </a:p>
          <a:p>
            <a:endParaRPr lang="es-419" sz="3600" dirty="0"/>
          </a:p>
          <a:p>
            <a:pPr marL="571500" indent="-571500">
              <a:buFontTx/>
              <a:buChar char="-"/>
            </a:pPr>
            <a:r>
              <a:rPr lang="es-419" sz="3600" dirty="0"/>
              <a:t>Permite controlar velocidad de giro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" y="1786350"/>
            <a:ext cx="2654211" cy="35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MICRO SERVO </a:t>
            </a:r>
            <a:r>
              <a:rPr lang="es-419" dirty="0"/>
              <a:t>9g SG90 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3224858" y="448949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8" y="1909609"/>
            <a:ext cx="5019538" cy="3657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21142" y="2306320"/>
            <a:ext cx="6440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Hay de varios tipos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Este gira 180 grados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Resoluci</a:t>
            </a:r>
            <a:r>
              <a:rPr lang="es-419" sz="3600" dirty="0"/>
              <a:t>ó</a:t>
            </a:r>
            <a:r>
              <a:rPr lang="en-US" sz="3600" dirty="0"/>
              <a:t>n 1 grado</a:t>
            </a:r>
            <a:endParaRPr lang="es-419" sz="3600" dirty="0"/>
          </a:p>
        </p:txBody>
      </p:sp>
    </p:spTree>
    <p:extLst>
      <p:ext uri="{BB962C8B-B14F-4D97-AF65-F5344CB8AC3E}">
        <p14:creationId xmlns:p14="http://schemas.microsoft.com/office/powerpoint/2010/main" val="383527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26" y="1854928"/>
            <a:ext cx="8063765" cy="393191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AGREGUE LIBRERIA SERVO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48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F8F8E-D3C6-4607-98BB-DC5B9B51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9" y="1541009"/>
            <a:ext cx="11320021" cy="41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9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39282"/>
            <a:ext cx="10161236" cy="1071154"/>
          </a:xfrm>
        </p:spPr>
        <p:txBody>
          <a:bodyPr anchor="ctr"/>
          <a:lstStyle/>
          <a:p>
            <a:pPr algn="ctr"/>
            <a:r>
              <a:rPr lang="en-US" sz="4000" dirty="0"/>
              <a:t>LOOP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A98DD-FE4B-48E5-AA1E-0786904E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16" y="990600"/>
            <a:ext cx="8630654" cy="5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4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4716</TotalTime>
  <Words>53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Citable</vt:lpstr>
      <vt:lpstr>SERVO MOTOR</vt:lpstr>
      <vt:lpstr>OBJETIVOS</vt:lpstr>
      <vt:lpstr>SERVO MOTOR</vt:lpstr>
      <vt:lpstr>MICRO SERVO 9g SG90 </vt:lpstr>
      <vt:lpstr>AGREGUE LIBRERIA SERVO</vt:lpstr>
      <vt:lpstr>PowerPoint Presentation</vt:lpstr>
      <vt:lpstr>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260</cp:revision>
  <dcterms:created xsi:type="dcterms:W3CDTF">2019-08-09T15:47:12Z</dcterms:created>
  <dcterms:modified xsi:type="dcterms:W3CDTF">2021-04-26T02:16:53Z</dcterms:modified>
</cp:coreProperties>
</file>