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270" r:id="rId4"/>
    <p:sldId id="274" r:id="rId5"/>
    <p:sldId id="275" r:id="rId6"/>
    <p:sldId id="268" r:id="rId7"/>
    <p:sldId id="286" r:id="rId8"/>
    <p:sldId id="281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682" r:id="rId4"/>
    <p:sldLayoutId id="2147483683" r:id="rId5"/>
    <p:sldLayoutId id="2147483707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610" y="4049486"/>
            <a:ext cx="5721533" cy="1018905"/>
          </a:xfrm>
        </p:spPr>
        <p:txBody>
          <a:bodyPr/>
          <a:lstStyle/>
          <a:p>
            <a:pPr fontAlgn="base"/>
            <a:r>
              <a:rPr lang="es-419" b="0" dirty="0"/>
              <a:t>L298N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s-419" sz="4000" dirty="0"/>
              <a:t>FUNCIONES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08" y="1693680"/>
            <a:ext cx="8299501" cy="41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2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9" y="2705449"/>
            <a:ext cx="7210697" cy="3643099"/>
          </a:xfrm>
        </p:spPr>
        <p:txBody>
          <a:bodyPr>
            <a:normAutofit/>
          </a:bodyPr>
          <a:lstStyle/>
          <a:p>
            <a:pPr fontAlgn="base"/>
            <a:r>
              <a:rPr lang="es-SV" sz="3200" dirty="0"/>
              <a:t>QUE ES UN </a:t>
            </a:r>
            <a:r>
              <a:rPr lang="es-419" sz="3200" dirty="0"/>
              <a:t>L298N</a:t>
            </a:r>
          </a:p>
          <a:p>
            <a:r>
              <a:rPr lang="es-SV" sz="3200" dirty="0"/>
              <a:t>COMO SE CONFIGURA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 fontAlgn="base"/>
            <a:r>
              <a:rPr lang="es-419" sz="4000" dirty="0"/>
              <a:t>L298N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211" y="1725375"/>
            <a:ext cx="4938849" cy="4759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578" y="2430770"/>
            <a:ext cx="2300731" cy="30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5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744581"/>
          </a:xfrm>
        </p:spPr>
        <p:txBody>
          <a:bodyPr anchor="ctr"/>
          <a:lstStyle/>
          <a:p>
            <a:pPr algn="ctr" fontAlgn="base"/>
            <a:r>
              <a:rPr lang="es-419" sz="4000" dirty="0"/>
              <a:t>L298N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43" y="1144632"/>
            <a:ext cx="8338199" cy="495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744581"/>
          </a:xfrm>
        </p:spPr>
        <p:txBody>
          <a:bodyPr anchor="ctr"/>
          <a:lstStyle/>
          <a:p>
            <a:pPr algn="ctr" fontAlgn="base"/>
            <a:r>
              <a:rPr lang="es-419" sz="4000" dirty="0"/>
              <a:t>L298N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58" y="1160553"/>
            <a:ext cx="6369231" cy="5285940"/>
          </a:xfrm>
          <a:prstGeom prst="rect">
            <a:avLst/>
          </a:prstGeom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8679620" y="3923660"/>
            <a:ext cx="3274815" cy="10652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600"/>
              </a:spcBef>
            </a:pPr>
            <a:endParaRPr lang="es-419" sz="3600" b="0" dirty="0"/>
          </a:p>
          <a:p>
            <a:pPr algn="l" fontAlgn="base"/>
            <a:r>
              <a:rPr lang="en-US" sz="4000" b="0" u="sng" dirty="0"/>
              <a:t>RANGO</a:t>
            </a:r>
            <a:endParaRPr lang="es-419" sz="4000" b="0" u="sng" dirty="0"/>
          </a:p>
          <a:p>
            <a:pPr algn="l" fontAlgn="base"/>
            <a:r>
              <a:rPr lang="es-419" sz="4000" b="0" dirty="0"/>
              <a:t>6 – 12v</a:t>
            </a:r>
          </a:p>
          <a:p>
            <a:pPr algn="l" fontAlgn="base"/>
            <a:endParaRPr lang="en-US" sz="4000" b="0" dirty="0"/>
          </a:p>
          <a:p>
            <a:pPr algn="l" fontAlgn="base"/>
            <a:endParaRPr lang="es-419" sz="4000" b="0" dirty="0"/>
          </a:p>
        </p:txBody>
      </p:sp>
    </p:spTree>
    <p:extLst>
      <p:ext uri="{BB962C8B-B14F-4D97-AF65-F5344CB8AC3E}">
        <p14:creationId xmlns:p14="http://schemas.microsoft.com/office/powerpoint/2010/main" val="21508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s-419" sz="4000" dirty="0"/>
              <a:t>L298N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96058" y="285423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96058" y="2854234"/>
            <a:ext cx="10267405" cy="218149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600"/>
              </a:spcBef>
            </a:pPr>
            <a:endParaRPr lang="es-419" sz="3600" b="0" dirty="0"/>
          </a:p>
          <a:p>
            <a:pPr algn="l" fontAlgn="base"/>
            <a:r>
              <a:rPr lang="es-419" sz="4000" b="0" dirty="0"/>
              <a:t>ENA, IN1, IN2 controla MOTOR A </a:t>
            </a:r>
          </a:p>
          <a:p>
            <a:pPr algn="l" fontAlgn="base"/>
            <a:r>
              <a:rPr lang="es-419" sz="4000" b="0" dirty="0"/>
              <a:t>ENB, IN3, IN4 controla MOTOR B</a:t>
            </a:r>
          </a:p>
          <a:p>
            <a:pPr algn="l" fontAlgn="base"/>
            <a:endParaRPr lang="en-US" sz="4000" b="0" dirty="0"/>
          </a:p>
          <a:p>
            <a:pPr algn="l" fontAlgn="base"/>
            <a:r>
              <a:rPr lang="es-419" sz="4000" b="0" dirty="0"/>
              <a:t>ENA y ENB, sirven para habilitar o deshabilitar sus respectivos motores</a:t>
            </a:r>
          </a:p>
          <a:p>
            <a:pPr algn="l" fontAlgn="base"/>
            <a:endParaRPr lang="en-US" sz="4000" b="0" dirty="0"/>
          </a:p>
          <a:p>
            <a:pPr algn="l" fontAlgn="base"/>
            <a:endParaRPr lang="es-419" sz="4000" b="0" dirty="0"/>
          </a:p>
        </p:txBody>
      </p:sp>
    </p:spTree>
    <p:extLst>
      <p:ext uri="{BB962C8B-B14F-4D97-AF65-F5344CB8AC3E}">
        <p14:creationId xmlns:p14="http://schemas.microsoft.com/office/powerpoint/2010/main" val="227508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sz="4000" dirty="0"/>
              <a:t>MOTOR 1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96058" y="285423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96058" y="2854234"/>
            <a:ext cx="4443039" cy="218149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600"/>
              </a:spcBef>
            </a:pPr>
            <a:endParaRPr lang="es-419" sz="3600" b="0" dirty="0"/>
          </a:p>
          <a:p>
            <a:pPr algn="l" fontAlgn="base"/>
            <a:r>
              <a:rPr lang="en-US" sz="4000" b="0" u="sng" dirty="0" err="1"/>
              <a:t>Activado</a:t>
            </a:r>
            <a:endParaRPr lang="es-419" sz="4000" b="0" u="sng" dirty="0"/>
          </a:p>
          <a:p>
            <a:pPr algn="l" fontAlgn="base"/>
            <a:r>
              <a:rPr lang="es-419" sz="4000" b="0" dirty="0"/>
              <a:t>ENA = HIGH (1)</a:t>
            </a:r>
          </a:p>
          <a:p>
            <a:pPr algn="l" fontAlgn="base"/>
            <a:endParaRPr lang="en-US" sz="4000" b="0" dirty="0"/>
          </a:p>
          <a:p>
            <a:pPr algn="l" fontAlgn="base"/>
            <a:r>
              <a:rPr lang="en-US" sz="4000" b="0" u="sng" dirty="0" err="1"/>
              <a:t>Moviendose</a:t>
            </a:r>
            <a:endParaRPr lang="es-419" sz="4000" b="0" u="sng" dirty="0"/>
          </a:p>
          <a:p>
            <a:pPr algn="l" fontAlgn="base"/>
            <a:r>
              <a:rPr lang="es-419" sz="4000" b="0" dirty="0"/>
              <a:t>IN1 = HIGH                     </a:t>
            </a:r>
          </a:p>
          <a:p>
            <a:pPr algn="l" fontAlgn="base"/>
            <a:r>
              <a:rPr lang="es-419" sz="4000" b="0" dirty="0"/>
              <a:t>IN2 = LOW</a:t>
            </a:r>
          </a:p>
          <a:p>
            <a:pPr algn="l" fontAlgn="base"/>
            <a:endParaRPr lang="en-US" sz="4000" b="0" dirty="0"/>
          </a:p>
          <a:p>
            <a:pPr algn="l" fontAlgn="base"/>
            <a:endParaRPr lang="es-419" sz="4000" b="0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6147604" y="3680459"/>
            <a:ext cx="3740980" cy="218149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600"/>
              </a:spcBef>
            </a:pPr>
            <a:endParaRPr lang="es-419" sz="3600" b="0" dirty="0"/>
          </a:p>
          <a:p>
            <a:pPr algn="l" fontAlgn="base"/>
            <a:r>
              <a:rPr lang="en-US" sz="4000" b="0" u="sng" dirty="0" err="1"/>
              <a:t>Atras</a:t>
            </a:r>
            <a:endParaRPr lang="es-419" sz="4000" b="0" u="sng" dirty="0"/>
          </a:p>
          <a:p>
            <a:pPr algn="l" fontAlgn="base"/>
            <a:r>
              <a:rPr lang="es-419" sz="4000" b="0" dirty="0"/>
              <a:t>IN1 = LOW                     </a:t>
            </a:r>
          </a:p>
          <a:p>
            <a:pPr algn="l" fontAlgn="base"/>
            <a:r>
              <a:rPr lang="es-419" sz="4000" b="0" dirty="0"/>
              <a:t>IN2 = HIGH</a:t>
            </a:r>
          </a:p>
          <a:p>
            <a:pPr algn="l" fontAlgn="base"/>
            <a:endParaRPr lang="en-US" sz="4000" b="0" dirty="0"/>
          </a:p>
          <a:p>
            <a:pPr algn="l" fontAlgn="base"/>
            <a:endParaRPr lang="es-419" sz="4000" b="0" dirty="0"/>
          </a:p>
        </p:txBody>
      </p:sp>
    </p:spTree>
    <p:extLst>
      <p:ext uri="{BB962C8B-B14F-4D97-AF65-F5344CB8AC3E}">
        <p14:creationId xmlns:p14="http://schemas.microsoft.com/office/powerpoint/2010/main" val="7293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s-419" sz="4000" dirty="0"/>
              <a:t>L293D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366" y="1726746"/>
            <a:ext cx="4933950" cy="4200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323" y="472848"/>
            <a:ext cx="1403438" cy="59018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59" y="1736271"/>
            <a:ext cx="27051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3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sz="4000" dirty="0"/>
              <a:t>FUNCIONES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5" y="1814647"/>
            <a:ext cx="5555910" cy="2128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951" y="1814647"/>
            <a:ext cx="5130283" cy="43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02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4763</TotalTime>
  <Words>71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Citable</vt:lpstr>
      <vt:lpstr>L298N</vt:lpstr>
      <vt:lpstr>OBJETIVOS</vt:lpstr>
      <vt:lpstr>L298N</vt:lpstr>
      <vt:lpstr>L298N</vt:lpstr>
      <vt:lpstr>L298N</vt:lpstr>
      <vt:lpstr>L298N</vt:lpstr>
      <vt:lpstr>MOTOR 1</vt:lpstr>
      <vt:lpstr>L293D</vt:lpstr>
      <vt:lpstr>FUNCIONES</vt:lpstr>
      <vt:lpstr>FUNCIONES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275</cp:revision>
  <dcterms:created xsi:type="dcterms:W3CDTF">2019-08-09T15:47:12Z</dcterms:created>
  <dcterms:modified xsi:type="dcterms:W3CDTF">2021-04-28T23:09:10Z</dcterms:modified>
</cp:coreProperties>
</file>