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70" r:id="rId4"/>
    <p:sldId id="274" r:id="rId5"/>
    <p:sldId id="281" r:id="rId6"/>
    <p:sldId id="275" r:id="rId7"/>
    <p:sldId id="278" r:id="rId8"/>
    <p:sldId id="279" r:id="rId9"/>
    <p:sldId id="280" r:id="rId10"/>
    <p:sldId id="285" r:id="rId11"/>
    <p:sldId id="288" r:id="rId12"/>
    <p:sldId id="289" r:id="rId13"/>
    <p:sldId id="282" r:id="rId14"/>
    <p:sldId id="28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682" r:id="rId4"/>
    <p:sldLayoutId id="2147483683" r:id="rId5"/>
    <p:sldLayoutId id="2147483707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610" y="4049486"/>
            <a:ext cx="5721533" cy="1018905"/>
          </a:xfrm>
        </p:spPr>
        <p:txBody>
          <a:bodyPr/>
          <a:lstStyle/>
          <a:p>
            <a:pPr fontAlgn="base"/>
            <a:r>
              <a:rPr lang="es-419" b="0" dirty="0"/>
              <a:t>L293D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69" y="248195"/>
            <a:ext cx="9480530" cy="63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s-419" sz="4000" dirty="0"/>
              <a:t>L298N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10267405" cy="21814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 fontAlgn="base"/>
            <a:r>
              <a:rPr lang="es-419" sz="4000" b="0" dirty="0"/>
              <a:t>ENA, IN1, IN2 controla MOTOR A </a:t>
            </a:r>
          </a:p>
          <a:p>
            <a:pPr algn="l" fontAlgn="base"/>
            <a:r>
              <a:rPr lang="es-419" sz="4000" b="0" dirty="0"/>
              <a:t>ENB, IN3, IN4 controla MOTOR B</a:t>
            </a:r>
          </a:p>
          <a:p>
            <a:pPr algn="l" fontAlgn="base"/>
            <a:endParaRPr lang="en-US" sz="4000" b="0" dirty="0"/>
          </a:p>
          <a:p>
            <a:pPr algn="l" fontAlgn="base"/>
            <a:r>
              <a:rPr lang="es-419" sz="4000" b="0" dirty="0"/>
              <a:t>ENA y ENB, sirven para habilitar o deshabilitar sus respectivos motores</a:t>
            </a:r>
          </a:p>
          <a:p>
            <a:pPr algn="l" fontAlgn="base"/>
            <a:endParaRPr lang="en-US" sz="4000" b="0" dirty="0"/>
          </a:p>
          <a:p>
            <a:pPr algn="l" fontAlgn="base"/>
            <a:endParaRPr lang="es-419" sz="4000" b="0" dirty="0"/>
          </a:p>
        </p:txBody>
      </p:sp>
    </p:spTree>
    <p:extLst>
      <p:ext uri="{BB962C8B-B14F-4D97-AF65-F5344CB8AC3E}">
        <p14:creationId xmlns:p14="http://schemas.microsoft.com/office/powerpoint/2010/main" val="160792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MOTOR 1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4443039" cy="21814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 fontAlgn="base"/>
            <a:r>
              <a:rPr lang="en-US" sz="4000" b="0" u="sng" dirty="0" err="1"/>
              <a:t>Activado</a:t>
            </a:r>
            <a:endParaRPr lang="es-419" sz="4000" b="0" u="sng" dirty="0"/>
          </a:p>
          <a:p>
            <a:pPr algn="l" fontAlgn="base"/>
            <a:r>
              <a:rPr lang="es-419" sz="4000" b="0" dirty="0"/>
              <a:t>ENA = HIGH (1)</a:t>
            </a:r>
          </a:p>
          <a:p>
            <a:pPr algn="l" fontAlgn="base"/>
            <a:endParaRPr lang="en-US" sz="4000" b="0" dirty="0"/>
          </a:p>
          <a:p>
            <a:pPr algn="l" fontAlgn="base"/>
            <a:r>
              <a:rPr lang="en-US" sz="4000" b="0" u="sng" dirty="0" err="1"/>
              <a:t>Moviendose</a:t>
            </a:r>
            <a:endParaRPr lang="es-419" sz="4000" b="0" u="sng" dirty="0"/>
          </a:p>
          <a:p>
            <a:pPr algn="l" fontAlgn="base"/>
            <a:r>
              <a:rPr lang="es-419" sz="4000" b="0" dirty="0"/>
              <a:t>IN1 = HIGH                     </a:t>
            </a:r>
          </a:p>
          <a:p>
            <a:pPr algn="l" fontAlgn="base"/>
            <a:r>
              <a:rPr lang="es-419" sz="4000" b="0" dirty="0"/>
              <a:t>IN2 = LOW</a:t>
            </a:r>
          </a:p>
          <a:p>
            <a:pPr algn="l" fontAlgn="base"/>
            <a:endParaRPr lang="en-US" sz="4000" b="0" dirty="0"/>
          </a:p>
          <a:p>
            <a:pPr algn="l" fontAlgn="base"/>
            <a:endParaRPr lang="es-419" sz="4000" b="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147604" y="3680459"/>
            <a:ext cx="3740980" cy="21814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 fontAlgn="base"/>
            <a:r>
              <a:rPr lang="en-US" sz="4000" b="0" u="sng" dirty="0" err="1"/>
              <a:t>Atras</a:t>
            </a:r>
            <a:endParaRPr lang="es-419" sz="4000" b="0" u="sng" dirty="0"/>
          </a:p>
          <a:p>
            <a:pPr algn="l" fontAlgn="base"/>
            <a:r>
              <a:rPr lang="es-419" sz="4000" b="0" dirty="0"/>
              <a:t>IN1 = LOW                     </a:t>
            </a:r>
          </a:p>
          <a:p>
            <a:pPr algn="l" fontAlgn="base"/>
            <a:r>
              <a:rPr lang="es-419" sz="4000" b="0" dirty="0"/>
              <a:t>IN2 = HIGH</a:t>
            </a:r>
          </a:p>
          <a:p>
            <a:pPr algn="l" fontAlgn="base"/>
            <a:endParaRPr lang="en-US" sz="4000" b="0" dirty="0"/>
          </a:p>
          <a:p>
            <a:pPr algn="l" fontAlgn="base"/>
            <a:endParaRPr lang="es-419" sz="4000" b="0" dirty="0"/>
          </a:p>
        </p:txBody>
      </p:sp>
    </p:spTree>
    <p:extLst>
      <p:ext uri="{BB962C8B-B14F-4D97-AF65-F5344CB8AC3E}">
        <p14:creationId xmlns:p14="http://schemas.microsoft.com/office/powerpoint/2010/main" val="334699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s-419" sz="4000" dirty="0"/>
              <a:t>L293D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66" y="1726746"/>
            <a:ext cx="4933950" cy="420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323" y="472848"/>
            <a:ext cx="1403438" cy="59018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59" y="1736271"/>
            <a:ext cx="2705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FUNCIONES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5" y="1814647"/>
            <a:ext cx="5555910" cy="2128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51" y="1814647"/>
            <a:ext cx="5130283" cy="4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1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s-419" sz="4000" dirty="0"/>
              <a:t>FUNCIONES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08" y="1693680"/>
            <a:ext cx="8299501" cy="41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pPr fontAlgn="base"/>
            <a:r>
              <a:rPr lang="es-SV" sz="3200" dirty="0"/>
              <a:t>QUE ES UN </a:t>
            </a:r>
            <a:r>
              <a:rPr lang="es-419" sz="3200" dirty="0"/>
              <a:t>L293D</a:t>
            </a:r>
          </a:p>
          <a:p>
            <a:r>
              <a:rPr lang="es-SV" sz="3200" dirty="0"/>
              <a:t>COMO SE CONFIGURA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L293D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2265860"/>
            <a:ext cx="2900881" cy="2293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585" y="1366278"/>
            <a:ext cx="7866898" cy="44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78" y="1162594"/>
            <a:ext cx="48291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L293D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849085" y="1201782"/>
            <a:ext cx="10149840" cy="495082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base"/>
            <a:r>
              <a:rPr lang="en-US" sz="4000" b="0" dirty="0"/>
              <a:t>El L293D </a:t>
            </a:r>
            <a:r>
              <a:rPr lang="en-US" sz="4000" b="0" dirty="0" err="1"/>
              <a:t>esta</a:t>
            </a:r>
            <a:r>
              <a:rPr lang="en-US" sz="4000" b="0" dirty="0"/>
              <a:t> </a:t>
            </a:r>
            <a:r>
              <a:rPr lang="en-US" sz="4000" b="0" dirty="0" err="1"/>
              <a:t>disenado</a:t>
            </a:r>
            <a:r>
              <a:rPr lang="en-US" sz="4000" b="0" dirty="0"/>
              <a:t> para </a:t>
            </a:r>
            <a:r>
              <a:rPr lang="en-US" sz="4000" b="0" dirty="0" err="1"/>
              <a:t>proveer</a:t>
            </a:r>
            <a:r>
              <a:rPr lang="en-US" sz="4000" b="0" dirty="0"/>
              <a:t> </a:t>
            </a:r>
            <a:r>
              <a:rPr lang="en-US" sz="4000" b="0" dirty="0" err="1"/>
              <a:t>corriente</a:t>
            </a:r>
            <a:r>
              <a:rPr lang="en-US" sz="4000" b="0" dirty="0"/>
              <a:t> </a:t>
            </a:r>
            <a:r>
              <a:rPr lang="en-US" sz="4000" b="0" dirty="0" err="1"/>
              <a:t>bidireccional</a:t>
            </a:r>
            <a:r>
              <a:rPr lang="en-US" sz="4000" b="0" dirty="0"/>
              <a:t> hasta 600 mA (</a:t>
            </a:r>
            <a:r>
              <a:rPr lang="en-US" sz="4000" b="0" dirty="0" err="1"/>
              <a:t>por</a:t>
            </a:r>
            <a:r>
              <a:rPr lang="en-US" sz="4000" b="0" dirty="0"/>
              <a:t> channel) a </a:t>
            </a:r>
            <a:r>
              <a:rPr lang="en-US" sz="4000" b="0" dirty="0" err="1"/>
              <a:t>voltajes</a:t>
            </a:r>
            <a:r>
              <a:rPr lang="en-US" sz="4000" b="0" dirty="0"/>
              <a:t> de </a:t>
            </a:r>
            <a:r>
              <a:rPr lang="en-US" sz="4000" b="0" dirty="0">
                <a:solidFill>
                  <a:srgbClr val="FFFF00"/>
                </a:solidFill>
              </a:rPr>
              <a:t>4.5 a 36v</a:t>
            </a:r>
            <a:r>
              <a:rPr lang="en-US" sz="4000" b="0" dirty="0"/>
              <a:t>.</a:t>
            </a:r>
          </a:p>
          <a:p>
            <a:pPr algn="ctr" fontAlgn="base"/>
            <a:r>
              <a:rPr lang="en-US" sz="4000" b="0" dirty="0"/>
              <a:t> </a:t>
            </a:r>
          </a:p>
          <a:p>
            <a:pPr algn="ctr" fontAlgn="base"/>
            <a:r>
              <a:rPr lang="en-US" sz="4000" b="0" dirty="0"/>
              <a:t>Si </a:t>
            </a:r>
            <a:r>
              <a:rPr lang="en-US" sz="4000" b="0" dirty="0" err="1"/>
              <a:t>motores</a:t>
            </a:r>
            <a:r>
              <a:rPr lang="en-US" sz="4000" b="0" dirty="0"/>
              <a:t> </a:t>
            </a:r>
            <a:r>
              <a:rPr lang="en-US" sz="4000" b="0" dirty="0" err="1"/>
              <a:t>necesitan</a:t>
            </a:r>
            <a:r>
              <a:rPr lang="en-US" sz="4000" b="0" dirty="0"/>
              <a:t> 36v </a:t>
            </a:r>
            <a:r>
              <a:rPr lang="en-US" sz="4000" b="0" dirty="0" err="1"/>
              <a:t>conecte</a:t>
            </a:r>
            <a:r>
              <a:rPr lang="en-US" sz="4000" b="0" dirty="0"/>
              <a:t> </a:t>
            </a:r>
            <a:r>
              <a:rPr lang="en-US" sz="4000" b="0" dirty="0" err="1"/>
              <a:t>los</a:t>
            </a:r>
            <a:r>
              <a:rPr lang="en-US" sz="4000" b="0" dirty="0"/>
              <a:t> 36v al pin 8. </a:t>
            </a:r>
          </a:p>
        </p:txBody>
      </p:sp>
    </p:spTree>
    <p:extLst>
      <p:ext uri="{BB962C8B-B14F-4D97-AF65-F5344CB8AC3E}">
        <p14:creationId xmlns:p14="http://schemas.microsoft.com/office/powerpoint/2010/main" val="36915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 Y L293D, DIFERENCIAS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40525" y="1837510"/>
            <a:ext cx="10161236" cy="435428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base"/>
            <a:r>
              <a:rPr lang="es-419" sz="3600" b="0" dirty="0"/>
              <a:t>El L293 soporta hasta 1A por canal, y el L293D sólo puede suministrar 600mA </a:t>
            </a:r>
            <a:r>
              <a:rPr lang="es-419" sz="3600" b="0" dirty="0" err="1"/>
              <a:t>ó</a:t>
            </a:r>
            <a:r>
              <a:rPr lang="es-419" sz="3600" b="0" dirty="0"/>
              <a:t> 0.6A.</a:t>
            </a:r>
          </a:p>
          <a:p>
            <a:pPr algn="ctr" fontAlgn="base"/>
            <a:endParaRPr lang="es-419" sz="3600" b="0" dirty="0"/>
          </a:p>
          <a:p>
            <a:pPr algn="ctr" fontAlgn="base"/>
            <a:r>
              <a:rPr lang="es-419" sz="3600" b="0" dirty="0"/>
              <a:t>No es muy bueno operar al motor al limite de esta corriente. Además si consideramos una pobre disipación de la temperatura, el circuito puede calentarse demasiado y por consiguiente fallar.</a:t>
            </a:r>
          </a:p>
        </p:txBody>
      </p:sp>
    </p:spTree>
    <p:extLst>
      <p:ext uri="{BB962C8B-B14F-4D97-AF65-F5344CB8AC3E}">
        <p14:creationId xmlns:p14="http://schemas.microsoft.com/office/powerpoint/2010/main" val="21508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" y="2007190"/>
            <a:ext cx="4927717" cy="3609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94" y="2007190"/>
            <a:ext cx="5561826" cy="36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26" y="1091428"/>
            <a:ext cx="7606233" cy="51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1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L293D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30" y="992777"/>
            <a:ext cx="6012724" cy="55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4838</TotalTime>
  <Words>161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Citable</vt:lpstr>
      <vt:lpstr>L293D</vt:lpstr>
      <vt:lpstr>OBJETIVOS</vt:lpstr>
      <vt:lpstr>L293D</vt:lpstr>
      <vt:lpstr>L293D</vt:lpstr>
      <vt:lpstr>L293D</vt:lpstr>
      <vt:lpstr>L293 Y L293D, DIFERENCIAS</vt:lpstr>
      <vt:lpstr>L293D</vt:lpstr>
      <vt:lpstr>L293D</vt:lpstr>
      <vt:lpstr>L293D</vt:lpstr>
      <vt:lpstr>L293D</vt:lpstr>
      <vt:lpstr>L298N</vt:lpstr>
      <vt:lpstr>MOTOR 1</vt:lpstr>
      <vt:lpstr>L293D</vt:lpstr>
      <vt:lpstr>FUNCIONES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286</cp:revision>
  <dcterms:created xsi:type="dcterms:W3CDTF">2019-08-09T15:47:12Z</dcterms:created>
  <dcterms:modified xsi:type="dcterms:W3CDTF">2021-04-28T23:11:09Z</dcterms:modified>
</cp:coreProperties>
</file>