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1" r:id="rId3"/>
    <p:sldId id="257" r:id="rId4"/>
    <p:sldId id="260" r:id="rId5"/>
    <p:sldId id="259" r:id="rId6"/>
    <p:sldId id="262" r:id="rId7"/>
    <p:sldId id="264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B52C4-F2AC-4FAD-86FF-10B319ACBB9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D9C46F-4492-4A56-96CF-E9BAD2CAFA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FRS client is a web application</a:t>
          </a:r>
          <a:endParaRPr lang="en-US" dirty="0"/>
        </a:p>
      </dgm:t>
    </dgm:pt>
    <dgm:pt modelId="{57A48E51-FF3F-442D-A21E-4059F6399F14}" type="parTrans" cxnId="{6E8740DA-3A41-4EFC-A24B-6F2D84755E9A}">
      <dgm:prSet/>
      <dgm:spPr/>
      <dgm:t>
        <a:bodyPr/>
        <a:lstStyle/>
        <a:p>
          <a:endParaRPr lang="en-US"/>
        </a:p>
      </dgm:t>
    </dgm:pt>
    <dgm:pt modelId="{A2BC8269-7A15-4D92-956C-3B8420A8B132}" type="sibTrans" cxnId="{6E8740DA-3A41-4EFC-A24B-6F2D84755E9A}">
      <dgm:prSet/>
      <dgm:spPr/>
      <dgm:t>
        <a:bodyPr/>
        <a:lstStyle/>
        <a:p>
          <a:endParaRPr lang="en-US"/>
        </a:p>
      </dgm:t>
    </dgm:pt>
    <dgm:pt modelId="{DB73A96E-5798-4453-9C3D-30A0C0D58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Users are doctors looking for geriatric services for patients</a:t>
          </a:r>
        </a:p>
      </dgm:t>
    </dgm:pt>
    <dgm:pt modelId="{61C8966D-1B6D-41E7-B7FC-98D5B53EBB73}" type="parTrans" cxnId="{2F0DF2A4-8C22-4B02-ACE0-659961278B11}">
      <dgm:prSet/>
      <dgm:spPr/>
      <dgm:t>
        <a:bodyPr/>
        <a:lstStyle/>
        <a:p>
          <a:endParaRPr lang="en-US"/>
        </a:p>
      </dgm:t>
    </dgm:pt>
    <dgm:pt modelId="{2B34B4ED-8C9A-4656-8A49-0595AE254DA2}" type="sibTrans" cxnId="{2F0DF2A4-8C22-4B02-ACE0-659961278B11}">
      <dgm:prSet/>
      <dgm:spPr/>
      <dgm:t>
        <a:bodyPr/>
        <a:lstStyle/>
        <a:p>
          <a:endParaRPr lang="en-US"/>
        </a:p>
      </dgm:t>
    </dgm:pt>
    <dgm:pt modelId="{8EC38698-B61B-4DF2-8A36-3BEF8E46DD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Client displays pages that allow users to makes requests for data</a:t>
          </a:r>
        </a:p>
      </dgm:t>
    </dgm:pt>
    <dgm:pt modelId="{77286C18-AF75-4EF3-8774-D194EF291093}" type="parTrans" cxnId="{044CD393-878E-4A08-A024-D3D9841383F3}">
      <dgm:prSet/>
      <dgm:spPr/>
      <dgm:t>
        <a:bodyPr/>
        <a:lstStyle/>
        <a:p>
          <a:endParaRPr lang="en-US"/>
        </a:p>
      </dgm:t>
    </dgm:pt>
    <dgm:pt modelId="{CF2F876E-9711-4FD5-AF3F-555424E73962}" type="sibTrans" cxnId="{044CD393-878E-4A08-A024-D3D9841383F3}">
      <dgm:prSet/>
      <dgm:spPr/>
      <dgm:t>
        <a:bodyPr/>
        <a:lstStyle/>
        <a:p>
          <a:endParaRPr lang="en-US"/>
        </a:p>
      </dgm:t>
    </dgm:pt>
    <dgm:pt modelId="{3FDE9C32-8DF6-45C0-BB1D-96BCB59989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Requests are done via HTTP.</a:t>
          </a:r>
          <a:endParaRPr lang="en-US" dirty="0"/>
        </a:p>
      </dgm:t>
    </dgm:pt>
    <dgm:pt modelId="{969EFD97-E676-44E6-A7DE-5FB1BE4E3DC0}" type="parTrans" cxnId="{84FD5E45-93BA-4844-9712-11509CFC0E88}">
      <dgm:prSet/>
      <dgm:spPr/>
      <dgm:t>
        <a:bodyPr/>
        <a:lstStyle/>
        <a:p>
          <a:endParaRPr lang="en-US"/>
        </a:p>
      </dgm:t>
    </dgm:pt>
    <dgm:pt modelId="{CF702056-7168-451F-B94F-5C58B3C7F1DF}" type="sibTrans" cxnId="{84FD5E45-93BA-4844-9712-11509CFC0E88}">
      <dgm:prSet/>
      <dgm:spPr/>
      <dgm:t>
        <a:bodyPr/>
        <a:lstStyle/>
        <a:p>
          <a:endParaRPr lang="en-US"/>
        </a:p>
      </dgm:t>
    </dgm:pt>
    <dgm:pt modelId="{7805986A-0C82-4C5F-99BD-111B33801A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Client makes requests and receives responses from server.</a:t>
          </a:r>
        </a:p>
      </dgm:t>
    </dgm:pt>
    <dgm:pt modelId="{955731B6-250F-46B7-B75A-D8402DDDCC7C}" type="parTrans" cxnId="{D7ABBCCD-2EFC-4295-B80A-575BE9EA86D4}">
      <dgm:prSet/>
      <dgm:spPr/>
      <dgm:t>
        <a:bodyPr/>
        <a:lstStyle/>
        <a:p>
          <a:endParaRPr lang="en-US"/>
        </a:p>
      </dgm:t>
    </dgm:pt>
    <dgm:pt modelId="{C0FA28F7-1A67-43C2-B62B-22D5F22B3A4A}" type="sibTrans" cxnId="{D7ABBCCD-2EFC-4295-B80A-575BE9EA86D4}">
      <dgm:prSet/>
      <dgm:spPr/>
      <dgm:t>
        <a:bodyPr/>
        <a:lstStyle/>
        <a:p>
          <a:endParaRPr lang="en-US"/>
        </a:p>
      </dgm:t>
    </dgm:pt>
    <dgm:pt modelId="{5988CB8F-E30D-4C4C-A87F-64C63E4E20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is sent and received by client in JSON</a:t>
          </a:r>
        </a:p>
      </dgm:t>
    </dgm:pt>
    <dgm:pt modelId="{DF216BC5-B796-4118-8819-6D4A9600393D}" type="parTrans" cxnId="{8A6D7B66-F166-4CF4-8ACE-7B8ADE4C858A}">
      <dgm:prSet/>
      <dgm:spPr/>
      <dgm:t>
        <a:bodyPr/>
        <a:lstStyle/>
        <a:p>
          <a:endParaRPr lang="en-US"/>
        </a:p>
      </dgm:t>
    </dgm:pt>
    <dgm:pt modelId="{350892A6-61B6-40B7-912D-577281EFAF97}" type="sibTrans" cxnId="{8A6D7B66-F166-4CF4-8ACE-7B8ADE4C858A}">
      <dgm:prSet/>
      <dgm:spPr/>
      <dgm:t>
        <a:bodyPr/>
        <a:lstStyle/>
        <a:p>
          <a:endParaRPr lang="en-US"/>
        </a:p>
      </dgm:t>
    </dgm:pt>
    <dgm:pt modelId="{5DAC5C2D-7548-48BE-98D5-CDA942752311}" type="pres">
      <dgm:prSet presAssocID="{605B52C4-F2AC-4FAD-86FF-10B319ACBB93}" presName="root" presStyleCnt="0">
        <dgm:presLayoutVars>
          <dgm:dir/>
          <dgm:resizeHandles val="exact"/>
        </dgm:presLayoutVars>
      </dgm:prSet>
      <dgm:spPr/>
    </dgm:pt>
    <dgm:pt modelId="{7AB252D7-A95C-4DCB-AA04-60070A04D94C}" type="pres">
      <dgm:prSet presAssocID="{ABD9C46F-4492-4A56-96CF-E9BAD2CAFA34}" presName="compNode" presStyleCnt="0"/>
      <dgm:spPr/>
    </dgm:pt>
    <dgm:pt modelId="{DD1351ED-CF58-499D-A869-88FE97A86372}" type="pres">
      <dgm:prSet presAssocID="{ABD9C46F-4492-4A56-96CF-E9BAD2CAFA34}" presName="bgRect" presStyleLbl="bgShp" presStyleIdx="0" presStyleCnt="6"/>
      <dgm:spPr/>
    </dgm:pt>
    <dgm:pt modelId="{6E279B40-5270-4035-9E84-CC0770BF9186}" type="pres">
      <dgm:prSet presAssocID="{ABD9C46F-4492-4A56-96CF-E9BAD2CAFA3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1ACF580-C1D0-4E88-A0A7-0FDA94FD39F3}" type="pres">
      <dgm:prSet presAssocID="{ABD9C46F-4492-4A56-96CF-E9BAD2CAFA34}" presName="spaceRect" presStyleCnt="0"/>
      <dgm:spPr/>
    </dgm:pt>
    <dgm:pt modelId="{2FA5F616-DF9B-4359-ACDA-CDEF5D4DA616}" type="pres">
      <dgm:prSet presAssocID="{ABD9C46F-4492-4A56-96CF-E9BAD2CAFA34}" presName="parTx" presStyleLbl="revTx" presStyleIdx="0" presStyleCnt="6">
        <dgm:presLayoutVars>
          <dgm:chMax val="0"/>
          <dgm:chPref val="0"/>
        </dgm:presLayoutVars>
      </dgm:prSet>
      <dgm:spPr/>
    </dgm:pt>
    <dgm:pt modelId="{45C3821B-597F-459D-A1B3-0EC40349BA60}" type="pres">
      <dgm:prSet presAssocID="{A2BC8269-7A15-4D92-956C-3B8420A8B132}" presName="sibTrans" presStyleCnt="0"/>
      <dgm:spPr/>
    </dgm:pt>
    <dgm:pt modelId="{1308111D-96B4-4165-83EC-81BDF1F954CF}" type="pres">
      <dgm:prSet presAssocID="{DB73A96E-5798-4453-9C3D-30A0C0D58476}" presName="compNode" presStyleCnt="0"/>
      <dgm:spPr/>
    </dgm:pt>
    <dgm:pt modelId="{6017763D-5DAA-4EF7-9ACE-7F0FF6F1D112}" type="pres">
      <dgm:prSet presAssocID="{DB73A96E-5798-4453-9C3D-30A0C0D58476}" presName="bgRect" presStyleLbl="bgShp" presStyleIdx="1" presStyleCnt="6"/>
      <dgm:spPr/>
    </dgm:pt>
    <dgm:pt modelId="{CB50EF6F-32B1-46EC-AB4A-3A010E7B8A6D}" type="pres">
      <dgm:prSet presAssocID="{DB73A96E-5798-4453-9C3D-30A0C0D5847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FC40BD79-43B0-4498-974C-87BF401BA62A}" type="pres">
      <dgm:prSet presAssocID="{DB73A96E-5798-4453-9C3D-30A0C0D58476}" presName="spaceRect" presStyleCnt="0"/>
      <dgm:spPr/>
    </dgm:pt>
    <dgm:pt modelId="{BC497C07-D75F-4FEC-9B3C-770335197DD4}" type="pres">
      <dgm:prSet presAssocID="{DB73A96E-5798-4453-9C3D-30A0C0D58476}" presName="parTx" presStyleLbl="revTx" presStyleIdx="1" presStyleCnt="6">
        <dgm:presLayoutVars>
          <dgm:chMax val="0"/>
          <dgm:chPref val="0"/>
        </dgm:presLayoutVars>
      </dgm:prSet>
      <dgm:spPr/>
    </dgm:pt>
    <dgm:pt modelId="{94550E27-E52B-4FAC-ABAB-50DD9FDCC9B6}" type="pres">
      <dgm:prSet presAssocID="{2B34B4ED-8C9A-4656-8A49-0595AE254DA2}" presName="sibTrans" presStyleCnt="0"/>
      <dgm:spPr/>
    </dgm:pt>
    <dgm:pt modelId="{5F7F6796-BECE-416B-953D-DD3ED9079CA4}" type="pres">
      <dgm:prSet presAssocID="{8EC38698-B61B-4DF2-8A36-3BEF8E46DD84}" presName="compNode" presStyleCnt="0"/>
      <dgm:spPr/>
    </dgm:pt>
    <dgm:pt modelId="{6EAEAFB4-445D-433F-A8EB-2016936DC73B}" type="pres">
      <dgm:prSet presAssocID="{8EC38698-B61B-4DF2-8A36-3BEF8E46DD84}" presName="bgRect" presStyleLbl="bgShp" presStyleIdx="2" presStyleCnt="6"/>
      <dgm:spPr/>
    </dgm:pt>
    <dgm:pt modelId="{4C41499A-053F-4558-9FF6-532F19F648A6}" type="pres">
      <dgm:prSet presAssocID="{8EC38698-B61B-4DF2-8A36-3BEF8E46DD8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002F841-D3F2-4FD3-845D-52C18F85B154}" type="pres">
      <dgm:prSet presAssocID="{8EC38698-B61B-4DF2-8A36-3BEF8E46DD84}" presName="spaceRect" presStyleCnt="0"/>
      <dgm:spPr/>
    </dgm:pt>
    <dgm:pt modelId="{C06AFB67-E51D-4419-89DA-5457A1440D23}" type="pres">
      <dgm:prSet presAssocID="{8EC38698-B61B-4DF2-8A36-3BEF8E46DD84}" presName="parTx" presStyleLbl="revTx" presStyleIdx="2" presStyleCnt="6">
        <dgm:presLayoutVars>
          <dgm:chMax val="0"/>
          <dgm:chPref val="0"/>
        </dgm:presLayoutVars>
      </dgm:prSet>
      <dgm:spPr/>
    </dgm:pt>
    <dgm:pt modelId="{F81861F6-1DAE-4953-A84D-6D2DAB4D3E7E}" type="pres">
      <dgm:prSet presAssocID="{CF2F876E-9711-4FD5-AF3F-555424E73962}" presName="sibTrans" presStyleCnt="0"/>
      <dgm:spPr/>
    </dgm:pt>
    <dgm:pt modelId="{01A6DA96-D98C-49BC-8C2D-BF7DF0388DB3}" type="pres">
      <dgm:prSet presAssocID="{3FDE9C32-8DF6-45C0-BB1D-96BCB5998944}" presName="compNode" presStyleCnt="0"/>
      <dgm:spPr/>
    </dgm:pt>
    <dgm:pt modelId="{673027E9-86F0-4872-B167-789713AA80E0}" type="pres">
      <dgm:prSet presAssocID="{3FDE9C32-8DF6-45C0-BB1D-96BCB5998944}" presName="bgRect" presStyleLbl="bgShp" presStyleIdx="3" presStyleCnt="6"/>
      <dgm:spPr/>
    </dgm:pt>
    <dgm:pt modelId="{F8A4AA42-D250-4AED-9237-DBD533E5C4E3}" type="pres">
      <dgm:prSet presAssocID="{3FDE9C32-8DF6-45C0-BB1D-96BCB599894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80A0B938-54A1-4096-ACF3-A57008E3EB6A}" type="pres">
      <dgm:prSet presAssocID="{3FDE9C32-8DF6-45C0-BB1D-96BCB5998944}" presName="spaceRect" presStyleCnt="0"/>
      <dgm:spPr/>
    </dgm:pt>
    <dgm:pt modelId="{15F9EF16-7FE2-4393-A82E-9F73ACAFE858}" type="pres">
      <dgm:prSet presAssocID="{3FDE9C32-8DF6-45C0-BB1D-96BCB5998944}" presName="parTx" presStyleLbl="revTx" presStyleIdx="3" presStyleCnt="6">
        <dgm:presLayoutVars>
          <dgm:chMax val="0"/>
          <dgm:chPref val="0"/>
        </dgm:presLayoutVars>
      </dgm:prSet>
      <dgm:spPr/>
    </dgm:pt>
    <dgm:pt modelId="{18EA70C4-B585-48DC-8E94-7256E9C955FD}" type="pres">
      <dgm:prSet presAssocID="{CF702056-7168-451F-B94F-5C58B3C7F1DF}" presName="sibTrans" presStyleCnt="0"/>
      <dgm:spPr/>
    </dgm:pt>
    <dgm:pt modelId="{8C360361-D725-41D9-A210-D7C726161501}" type="pres">
      <dgm:prSet presAssocID="{7805986A-0C82-4C5F-99BD-111B33801A6D}" presName="compNode" presStyleCnt="0"/>
      <dgm:spPr/>
    </dgm:pt>
    <dgm:pt modelId="{39CB7135-15C9-43CF-B62D-DBF0A876C60C}" type="pres">
      <dgm:prSet presAssocID="{7805986A-0C82-4C5F-99BD-111B33801A6D}" presName="bgRect" presStyleLbl="bgShp" presStyleIdx="4" presStyleCnt="6"/>
      <dgm:spPr/>
    </dgm:pt>
    <dgm:pt modelId="{409B79D8-346A-444C-9C48-910B5051E27C}" type="pres">
      <dgm:prSet presAssocID="{7805986A-0C82-4C5F-99BD-111B33801A6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98D5A0F-36C7-404C-AFD5-77C7EC28F882}" type="pres">
      <dgm:prSet presAssocID="{7805986A-0C82-4C5F-99BD-111B33801A6D}" presName="spaceRect" presStyleCnt="0"/>
      <dgm:spPr/>
    </dgm:pt>
    <dgm:pt modelId="{B0F7DC35-E825-4E98-B72E-DB105D0F96E4}" type="pres">
      <dgm:prSet presAssocID="{7805986A-0C82-4C5F-99BD-111B33801A6D}" presName="parTx" presStyleLbl="revTx" presStyleIdx="4" presStyleCnt="6">
        <dgm:presLayoutVars>
          <dgm:chMax val="0"/>
          <dgm:chPref val="0"/>
        </dgm:presLayoutVars>
      </dgm:prSet>
      <dgm:spPr/>
    </dgm:pt>
    <dgm:pt modelId="{2D3C8F25-3296-4811-BD65-9D08C9E31E5E}" type="pres">
      <dgm:prSet presAssocID="{C0FA28F7-1A67-43C2-B62B-22D5F22B3A4A}" presName="sibTrans" presStyleCnt="0"/>
      <dgm:spPr/>
    </dgm:pt>
    <dgm:pt modelId="{2E6B9671-3EEC-4718-97FD-AA37363EDC95}" type="pres">
      <dgm:prSet presAssocID="{5988CB8F-E30D-4C4C-A87F-64C63E4E20E8}" presName="compNode" presStyleCnt="0"/>
      <dgm:spPr/>
    </dgm:pt>
    <dgm:pt modelId="{F215D716-9838-438A-A855-9F59B4681746}" type="pres">
      <dgm:prSet presAssocID="{5988CB8F-E30D-4C4C-A87F-64C63E4E20E8}" presName="bgRect" presStyleLbl="bgShp" presStyleIdx="5" presStyleCnt="6"/>
      <dgm:spPr/>
    </dgm:pt>
    <dgm:pt modelId="{D96F1EBA-016D-4B98-9AD3-2ABC67568C1D}" type="pres">
      <dgm:prSet presAssocID="{5988CB8F-E30D-4C4C-A87F-64C63E4E20E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661095B8-B65B-4BB2-8646-BA0FCF79C9BF}" type="pres">
      <dgm:prSet presAssocID="{5988CB8F-E30D-4C4C-A87F-64C63E4E20E8}" presName="spaceRect" presStyleCnt="0"/>
      <dgm:spPr/>
    </dgm:pt>
    <dgm:pt modelId="{2E55ED47-600E-4AB0-8A1A-AC2BB1F7AC5E}" type="pres">
      <dgm:prSet presAssocID="{5988CB8F-E30D-4C4C-A87F-64C63E4E20E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5A75807-B282-41DE-BD58-758AADCEE3D0}" type="presOf" srcId="{ABD9C46F-4492-4A56-96CF-E9BAD2CAFA34}" destId="{2FA5F616-DF9B-4359-ACDA-CDEF5D4DA616}" srcOrd="0" destOrd="0" presId="urn:microsoft.com/office/officeart/2018/2/layout/IconVerticalSolidList"/>
    <dgm:cxn modelId="{F8FE9B17-EB13-4C7D-A22B-15D3E0719B1D}" type="presOf" srcId="{605B52C4-F2AC-4FAD-86FF-10B319ACBB93}" destId="{5DAC5C2D-7548-48BE-98D5-CDA942752311}" srcOrd="0" destOrd="0" presId="urn:microsoft.com/office/officeart/2018/2/layout/IconVerticalSolidList"/>
    <dgm:cxn modelId="{84FD5E45-93BA-4844-9712-11509CFC0E88}" srcId="{605B52C4-F2AC-4FAD-86FF-10B319ACBB93}" destId="{3FDE9C32-8DF6-45C0-BB1D-96BCB5998944}" srcOrd="3" destOrd="0" parTransId="{969EFD97-E676-44E6-A7DE-5FB1BE4E3DC0}" sibTransId="{CF702056-7168-451F-B94F-5C58B3C7F1DF}"/>
    <dgm:cxn modelId="{8A6D7B66-F166-4CF4-8ACE-7B8ADE4C858A}" srcId="{605B52C4-F2AC-4FAD-86FF-10B319ACBB93}" destId="{5988CB8F-E30D-4C4C-A87F-64C63E4E20E8}" srcOrd="5" destOrd="0" parTransId="{DF216BC5-B796-4118-8819-6D4A9600393D}" sibTransId="{350892A6-61B6-40B7-912D-577281EFAF97}"/>
    <dgm:cxn modelId="{5592844A-5AAE-48D4-ABBF-38CCC54A79D0}" type="presOf" srcId="{7805986A-0C82-4C5F-99BD-111B33801A6D}" destId="{B0F7DC35-E825-4E98-B72E-DB105D0F96E4}" srcOrd="0" destOrd="0" presId="urn:microsoft.com/office/officeart/2018/2/layout/IconVerticalSolidList"/>
    <dgm:cxn modelId="{52196D8C-CDC7-4102-A994-3AE5CEA30EEB}" type="presOf" srcId="{DB73A96E-5798-4453-9C3D-30A0C0D58476}" destId="{BC497C07-D75F-4FEC-9B3C-770335197DD4}" srcOrd="0" destOrd="0" presId="urn:microsoft.com/office/officeart/2018/2/layout/IconVerticalSolidList"/>
    <dgm:cxn modelId="{044CD393-878E-4A08-A024-D3D9841383F3}" srcId="{605B52C4-F2AC-4FAD-86FF-10B319ACBB93}" destId="{8EC38698-B61B-4DF2-8A36-3BEF8E46DD84}" srcOrd="2" destOrd="0" parTransId="{77286C18-AF75-4EF3-8774-D194EF291093}" sibTransId="{CF2F876E-9711-4FD5-AF3F-555424E73962}"/>
    <dgm:cxn modelId="{2F0DF2A4-8C22-4B02-ACE0-659961278B11}" srcId="{605B52C4-F2AC-4FAD-86FF-10B319ACBB93}" destId="{DB73A96E-5798-4453-9C3D-30A0C0D58476}" srcOrd="1" destOrd="0" parTransId="{61C8966D-1B6D-41E7-B7FC-98D5B53EBB73}" sibTransId="{2B34B4ED-8C9A-4656-8A49-0595AE254DA2}"/>
    <dgm:cxn modelId="{C17377BB-EBC9-4DB8-86F4-9F9E87ECB147}" type="presOf" srcId="{3FDE9C32-8DF6-45C0-BB1D-96BCB5998944}" destId="{15F9EF16-7FE2-4393-A82E-9F73ACAFE858}" srcOrd="0" destOrd="0" presId="urn:microsoft.com/office/officeart/2018/2/layout/IconVerticalSolidList"/>
    <dgm:cxn modelId="{D7ABBCCD-2EFC-4295-B80A-575BE9EA86D4}" srcId="{605B52C4-F2AC-4FAD-86FF-10B319ACBB93}" destId="{7805986A-0C82-4C5F-99BD-111B33801A6D}" srcOrd="4" destOrd="0" parTransId="{955731B6-250F-46B7-B75A-D8402DDDCC7C}" sibTransId="{C0FA28F7-1A67-43C2-B62B-22D5F22B3A4A}"/>
    <dgm:cxn modelId="{6E8740DA-3A41-4EFC-A24B-6F2D84755E9A}" srcId="{605B52C4-F2AC-4FAD-86FF-10B319ACBB93}" destId="{ABD9C46F-4492-4A56-96CF-E9BAD2CAFA34}" srcOrd="0" destOrd="0" parTransId="{57A48E51-FF3F-442D-A21E-4059F6399F14}" sibTransId="{A2BC8269-7A15-4D92-956C-3B8420A8B132}"/>
    <dgm:cxn modelId="{20FDEAEB-2135-485C-B7FE-1EB6E8B4D44C}" type="presOf" srcId="{5988CB8F-E30D-4C4C-A87F-64C63E4E20E8}" destId="{2E55ED47-600E-4AB0-8A1A-AC2BB1F7AC5E}" srcOrd="0" destOrd="0" presId="urn:microsoft.com/office/officeart/2018/2/layout/IconVerticalSolidList"/>
    <dgm:cxn modelId="{5D472BF5-D631-414A-8E99-B28B8A9A7DCB}" type="presOf" srcId="{8EC38698-B61B-4DF2-8A36-3BEF8E46DD84}" destId="{C06AFB67-E51D-4419-89DA-5457A1440D23}" srcOrd="0" destOrd="0" presId="urn:microsoft.com/office/officeart/2018/2/layout/IconVerticalSolidList"/>
    <dgm:cxn modelId="{261A5DE9-4BF7-4725-A588-64AAB211DF22}" type="presParOf" srcId="{5DAC5C2D-7548-48BE-98D5-CDA942752311}" destId="{7AB252D7-A95C-4DCB-AA04-60070A04D94C}" srcOrd="0" destOrd="0" presId="urn:microsoft.com/office/officeart/2018/2/layout/IconVerticalSolidList"/>
    <dgm:cxn modelId="{82A4D0B1-1957-45F2-A1EA-CCBACE23279C}" type="presParOf" srcId="{7AB252D7-A95C-4DCB-AA04-60070A04D94C}" destId="{DD1351ED-CF58-499D-A869-88FE97A86372}" srcOrd="0" destOrd="0" presId="urn:microsoft.com/office/officeart/2018/2/layout/IconVerticalSolidList"/>
    <dgm:cxn modelId="{6190BE2C-837C-42F4-9997-2CC4C448C871}" type="presParOf" srcId="{7AB252D7-A95C-4DCB-AA04-60070A04D94C}" destId="{6E279B40-5270-4035-9E84-CC0770BF9186}" srcOrd="1" destOrd="0" presId="urn:microsoft.com/office/officeart/2018/2/layout/IconVerticalSolidList"/>
    <dgm:cxn modelId="{D6869D12-089C-4F43-B395-979C18840CC0}" type="presParOf" srcId="{7AB252D7-A95C-4DCB-AA04-60070A04D94C}" destId="{A1ACF580-C1D0-4E88-A0A7-0FDA94FD39F3}" srcOrd="2" destOrd="0" presId="urn:microsoft.com/office/officeart/2018/2/layout/IconVerticalSolidList"/>
    <dgm:cxn modelId="{18DD93E3-91B1-434F-89BB-01EDBE3DFF6D}" type="presParOf" srcId="{7AB252D7-A95C-4DCB-AA04-60070A04D94C}" destId="{2FA5F616-DF9B-4359-ACDA-CDEF5D4DA616}" srcOrd="3" destOrd="0" presId="urn:microsoft.com/office/officeart/2018/2/layout/IconVerticalSolidList"/>
    <dgm:cxn modelId="{688A1D2B-9753-4B0E-A7C0-0CA755937C2D}" type="presParOf" srcId="{5DAC5C2D-7548-48BE-98D5-CDA942752311}" destId="{45C3821B-597F-459D-A1B3-0EC40349BA60}" srcOrd="1" destOrd="0" presId="urn:microsoft.com/office/officeart/2018/2/layout/IconVerticalSolidList"/>
    <dgm:cxn modelId="{3CCA5D88-FD1A-422F-B8AE-8D3D9C52A722}" type="presParOf" srcId="{5DAC5C2D-7548-48BE-98D5-CDA942752311}" destId="{1308111D-96B4-4165-83EC-81BDF1F954CF}" srcOrd="2" destOrd="0" presId="urn:microsoft.com/office/officeart/2018/2/layout/IconVerticalSolidList"/>
    <dgm:cxn modelId="{24B7CED6-72D2-45AF-98E6-503CA12909DB}" type="presParOf" srcId="{1308111D-96B4-4165-83EC-81BDF1F954CF}" destId="{6017763D-5DAA-4EF7-9ACE-7F0FF6F1D112}" srcOrd="0" destOrd="0" presId="urn:microsoft.com/office/officeart/2018/2/layout/IconVerticalSolidList"/>
    <dgm:cxn modelId="{D6D31A1A-FB99-407B-9889-E853D756EFE4}" type="presParOf" srcId="{1308111D-96B4-4165-83EC-81BDF1F954CF}" destId="{CB50EF6F-32B1-46EC-AB4A-3A010E7B8A6D}" srcOrd="1" destOrd="0" presId="urn:microsoft.com/office/officeart/2018/2/layout/IconVerticalSolidList"/>
    <dgm:cxn modelId="{1C84D285-750B-4F2D-BD82-2A35D18997AC}" type="presParOf" srcId="{1308111D-96B4-4165-83EC-81BDF1F954CF}" destId="{FC40BD79-43B0-4498-974C-87BF401BA62A}" srcOrd="2" destOrd="0" presId="urn:microsoft.com/office/officeart/2018/2/layout/IconVerticalSolidList"/>
    <dgm:cxn modelId="{7CAF82BA-9D68-47F5-A73F-418C39BEEE47}" type="presParOf" srcId="{1308111D-96B4-4165-83EC-81BDF1F954CF}" destId="{BC497C07-D75F-4FEC-9B3C-770335197DD4}" srcOrd="3" destOrd="0" presId="urn:microsoft.com/office/officeart/2018/2/layout/IconVerticalSolidList"/>
    <dgm:cxn modelId="{C82648F0-6BF3-46E5-AC9F-F0C3DCD1F4FC}" type="presParOf" srcId="{5DAC5C2D-7548-48BE-98D5-CDA942752311}" destId="{94550E27-E52B-4FAC-ABAB-50DD9FDCC9B6}" srcOrd="3" destOrd="0" presId="urn:microsoft.com/office/officeart/2018/2/layout/IconVerticalSolidList"/>
    <dgm:cxn modelId="{801AEBEF-D86A-4A17-A05D-789DC92EF095}" type="presParOf" srcId="{5DAC5C2D-7548-48BE-98D5-CDA942752311}" destId="{5F7F6796-BECE-416B-953D-DD3ED9079CA4}" srcOrd="4" destOrd="0" presId="urn:microsoft.com/office/officeart/2018/2/layout/IconVerticalSolidList"/>
    <dgm:cxn modelId="{D015BB39-D7A5-43B9-8695-D9EA591BA86D}" type="presParOf" srcId="{5F7F6796-BECE-416B-953D-DD3ED9079CA4}" destId="{6EAEAFB4-445D-433F-A8EB-2016936DC73B}" srcOrd="0" destOrd="0" presId="urn:microsoft.com/office/officeart/2018/2/layout/IconVerticalSolidList"/>
    <dgm:cxn modelId="{0168507C-B05F-4385-B83A-2C363A2C1732}" type="presParOf" srcId="{5F7F6796-BECE-416B-953D-DD3ED9079CA4}" destId="{4C41499A-053F-4558-9FF6-532F19F648A6}" srcOrd="1" destOrd="0" presId="urn:microsoft.com/office/officeart/2018/2/layout/IconVerticalSolidList"/>
    <dgm:cxn modelId="{694CA5D6-58AB-45A6-822B-3E196FF2D8C2}" type="presParOf" srcId="{5F7F6796-BECE-416B-953D-DD3ED9079CA4}" destId="{2002F841-D3F2-4FD3-845D-52C18F85B154}" srcOrd="2" destOrd="0" presId="urn:microsoft.com/office/officeart/2018/2/layout/IconVerticalSolidList"/>
    <dgm:cxn modelId="{FEAFECE9-A777-42A2-91F3-E4DB30C4136C}" type="presParOf" srcId="{5F7F6796-BECE-416B-953D-DD3ED9079CA4}" destId="{C06AFB67-E51D-4419-89DA-5457A1440D23}" srcOrd="3" destOrd="0" presId="urn:microsoft.com/office/officeart/2018/2/layout/IconVerticalSolidList"/>
    <dgm:cxn modelId="{141D7FBA-CB2B-431E-9A52-A05D80AF4D80}" type="presParOf" srcId="{5DAC5C2D-7548-48BE-98D5-CDA942752311}" destId="{F81861F6-1DAE-4953-A84D-6D2DAB4D3E7E}" srcOrd="5" destOrd="0" presId="urn:microsoft.com/office/officeart/2018/2/layout/IconVerticalSolidList"/>
    <dgm:cxn modelId="{4DF87344-1EEF-460B-8B92-567950A13AC5}" type="presParOf" srcId="{5DAC5C2D-7548-48BE-98D5-CDA942752311}" destId="{01A6DA96-D98C-49BC-8C2D-BF7DF0388DB3}" srcOrd="6" destOrd="0" presId="urn:microsoft.com/office/officeart/2018/2/layout/IconVerticalSolidList"/>
    <dgm:cxn modelId="{8B1EBDA5-E4F4-42CB-BB44-016E5DA505DB}" type="presParOf" srcId="{01A6DA96-D98C-49BC-8C2D-BF7DF0388DB3}" destId="{673027E9-86F0-4872-B167-789713AA80E0}" srcOrd="0" destOrd="0" presId="urn:microsoft.com/office/officeart/2018/2/layout/IconVerticalSolidList"/>
    <dgm:cxn modelId="{E2EDE0F8-7A28-4D31-9C46-38C047A3BED4}" type="presParOf" srcId="{01A6DA96-D98C-49BC-8C2D-BF7DF0388DB3}" destId="{F8A4AA42-D250-4AED-9237-DBD533E5C4E3}" srcOrd="1" destOrd="0" presId="urn:microsoft.com/office/officeart/2018/2/layout/IconVerticalSolidList"/>
    <dgm:cxn modelId="{A476CF1F-E189-48FE-B84E-1AB1E9BA25D6}" type="presParOf" srcId="{01A6DA96-D98C-49BC-8C2D-BF7DF0388DB3}" destId="{80A0B938-54A1-4096-ACF3-A57008E3EB6A}" srcOrd="2" destOrd="0" presId="urn:microsoft.com/office/officeart/2018/2/layout/IconVerticalSolidList"/>
    <dgm:cxn modelId="{48854B72-65AB-48F8-B85C-8F3B87F8DA35}" type="presParOf" srcId="{01A6DA96-D98C-49BC-8C2D-BF7DF0388DB3}" destId="{15F9EF16-7FE2-4393-A82E-9F73ACAFE858}" srcOrd="3" destOrd="0" presId="urn:microsoft.com/office/officeart/2018/2/layout/IconVerticalSolidList"/>
    <dgm:cxn modelId="{1AC1D49A-0C4C-4D5A-8319-E18A2CF2B271}" type="presParOf" srcId="{5DAC5C2D-7548-48BE-98D5-CDA942752311}" destId="{18EA70C4-B585-48DC-8E94-7256E9C955FD}" srcOrd="7" destOrd="0" presId="urn:microsoft.com/office/officeart/2018/2/layout/IconVerticalSolidList"/>
    <dgm:cxn modelId="{5EBF661E-17A0-4573-AB02-A823DB52FEA3}" type="presParOf" srcId="{5DAC5C2D-7548-48BE-98D5-CDA942752311}" destId="{8C360361-D725-41D9-A210-D7C726161501}" srcOrd="8" destOrd="0" presId="urn:microsoft.com/office/officeart/2018/2/layout/IconVerticalSolidList"/>
    <dgm:cxn modelId="{20AB4B24-1CC5-41AA-A8A8-46DB9306D67C}" type="presParOf" srcId="{8C360361-D725-41D9-A210-D7C726161501}" destId="{39CB7135-15C9-43CF-B62D-DBF0A876C60C}" srcOrd="0" destOrd="0" presId="urn:microsoft.com/office/officeart/2018/2/layout/IconVerticalSolidList"/>
    <dgm:cxn modelId="{ACC07646-CA51-4E2B-96FE-D333A357BE9C}" type="presParOf" srcId="{8C360361-D725-41D9-A210-D7C726161501}" destId="{409B79D8-346A-444C-9C48-910B5051E27C}" srcOrd="1" destOrd="0" presId="urn:microsoft.com/office/officeart/2018/2/layout/IconVerticalSolidList"/>
    <dgm:cxn modelId="{6CEFD6CC-7354-40D0-9E90-9BDE6913A0B5}" type="presParOf" srcId="{8C360361-D725-41D9-A210-D7C726161501}" destId="{A98D5A0F-36C7-404C-AFD5-77C7EC28F882}" srcOrd="2" destOrd="0" presId="urn:microsoft.com/office/officeart/2018/2/layout/IconVerticalSolidList"/>
    <dgm:cxn modelId="{20E28402-C636-44DE-8352-7584479DF64A}" type="presParOf" srcId="{8C360361-D725-41D9-A210-D7C726161501}" destId="{B0F7DC35-E825-4E98-B72E-DB105D0F96E4}" srcOrd="3" destOrd="0" presId="urn:microsoft.com/office/officeart/2018/2/layout/IconVerticalSolidList"/>
    <dgm:cxn modelId="{D05F26AB-1CA1-4CAB-9E5B-DB61910FBA0A}" type="presParOf" srcId="{5DAC5C2D-7548-48BE-98D5-CDA942752311}" destId="{2D3C8F25-3296-4811-BD65-9D08C9E31E5E}" srcOrd="9" destOrd="0" presId="urn:microsoft.com/office/officeart/2018/2/layout/IconVerticalSolidList"/>
    <dgm:cxn modelId="{871248C8-9E9B-4FC8-B934-3F0CCEF4CEE5}" type="presParOf" srcId="{5DAC5C2D-7548-48BE-98D5-CDA942752311}" destId="{2E6B9671-3EEC-4718-97FD-AA37363EDC95}" srcOrd="10" destOrd="0" presId="urn:microsoft.com/office/officeart/2018/2/layout/IconVerticalSolidList"/>
    <dgm:cxn modelId="{0C659695-6E85-45B5-89E7-F65FE5BDD2C5}" type="presParOf" srcId="{2E6B9671-3EEC-4718-97FD-AA37363EDC95}" destId="{F215D716-9838-438A-A855-9F59B4681746}" srcOrd="0" destOrd="0" presId="urn:microsoft.com/office/officeart/2018/2/layout/IconVerticalSolidList"/>
    <dgm:cxn modelId="{192EE554-B59A-43EC-AA00-CE4645F2D447}" type="presParOf" srcId="{2E6B9671-3EEC-4718-97FD-AA37363EDC95}" destId="{D96F1EBA-016D-4B98-9AD3-2ABC67568C1D}" srcOrd="1" destOrd="0" presId="urn:microsoft.com/office/officeart/2018/2/layout/IconVerticalSolidList"/>
    <dgm:cxn modelId="{45F5E84B-F521-4E6D-9ADA-C387ADAEC87A}" type="presParOf" srcId="{2E6B9671-3EEC-4718-97FD-AA37363EDC95}" destId="{661095B8-B65B-4BB2-8646-BA0FCF79C9BF}" srcOrd="2" destOrd="0" presId="urn:microsoft.com/office/officeart/2018/2/layout/IconVerticalSolidList"/>
    <dgm:cxn modelId="{4AE271DE-1296-4B34-A7F0-AB12AD4BB488}" type="presParOf" srcId="{2E6B9671-3EEC-4718-97FD-AA37363EDC95}" destId="{2E55ED47-600E-4AB0-8A1A-AC2BB1F7AC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7D06AE-426C-4931-B139-13C522494C9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DD5EE5-0FE4-4EFE-8D1F-F0971EA2F2FD}">
      <dgm:prSet/>
      <dgm:spPr/>
      <dgm:t>
        <a:bodyPr/>
        <a:lstStyle/>
        <a:p>
          <a:r>
            <a:rPr lang="en-US" dirty="0"/>
            <a:t>Java servlet container </a:t>
          </a:r>
        </a:p>
      </dgm:t>
    </dgm:pt>
    <dgm:pt modelId="{3B063541-281F-4E6B-8AA9-0AAC1ADA8501}" type="parTrans" cxnId="{7BD9E707-3C0B-4685-9118-E7C93BD28E3F}">
      <dgm:prSet/>
      <dgm:spPr/>
      <dgm:t>
        <a:bodyPr/>
        <a:lstStyle/>
        <a:p>
          <a:endParaRPr lang="en-US"/>
        </a:p>
      </dgm:t>
    </dgm:pt>
    <dgm:pt modelId="{AA627700-18FF-42F4-936F-4DA8A19D5FCA}" type="sibTrans" cxnId="{7BD9E707-3C0B-4685-9118-E7C93BD28E3F}">
      <dgm:prSet/>
      <dgm:spPr/>
      <dgm:t>
        <a:bodyPr/>
        <a:lstStyle/>
        <a:p>
          <a:endParaRPr lang="en-US"/>
        </a:p>
      </dgm:t>
    </dgm:pt>
    <dgm:pt modelId="{1FDC949C-91EB-48D1-B1DF-899868448725}">
      <dgm:prSet/>
      <dgm:spPr/>
      <dgm:t>
        <a:bodyPr/>
        <a:lstStyle/>
        <a:p>
          <a:r>
            <a:rPr lang="en-US" dirty="0"/>
            <a:t>Contains a Java </a:t>
          </a:r>
          <a:r>
            <a:rPr lang="en-US" i="1" dirty="0"/>
            <a:t>http</a:t>
          </a:r>
          <a:r>
            <a:rPr lang="en-US" dirty="0"/>
            <a:t> servlet for each data type</a:t>
          </a:r>
        </a:p>
      </dgm:t>
    </dgm:pt>
    <dgm:pt modelId="{A7C76CA3-E05E-4524-B0E0-3C71E9826B42}" type="parTrans" cxnId="{14CD4121-DB32-4FD2-82A3-C3AA47011CF9}">
      <dgm:prSet/>
      <dgm:spPr/>
      <dgm:t>
        <a:bodyPr/>
        <a:lstStyle/>
        <a:p>
          <a:endParaRPr lang="en-US"/>
        </a:p>
      </dgm:t>
    </dgm:pt>
    <dgm:pt modelId="{8C3DBE47-2B25-4D10-B5D4-6BA43C730EB4}" type="sibTrans" cxnId="{14CD4121-DB32-4FD2-82A3-C3AA47011CF9}">
      <dgm:prSet/>
      <dgm:spPr/>
      <dgm:t>
        <a:bodyPr/>
        <a:lstStyle/>
        <a:p>
          <a:endParaRPr lang="en-US"/>
        </a:p>
      </dgm:t>
    </dgm:pt>
    <dgm:pt modelId="{05E9D7E2-37EC-48A4-92D4-1243CD693877}">
      <dgm:prSet/>
      <dgm:spPr/>
      <dgm:t>
        <a:bodyPr/>
        <a:lstStyle/>
        <a:p>
          <a:r>
            <a:rPr lang="en-US" dirty="0"/>
            <a:t>Servlets know how to serialize and deserialize JSON to POJO</a:t>
          </a:r>
        </a:p>
      </dgm:t>
    </dgm:pt>
    <dgm:pt modelId="{398E9B2E-0925-4F0B-8B93-43409A42E955}" type="parTrans" cxnId="{6F514220-D42F-447B-B9AA-CA04A9DA5C80}">
      <dgm:prSet/>
      <dgm:spPr/>
      <dgm:t>
        <a:bodyPr/>
        <a:lstStyle/>
        <a:p>
          <a:endParaRPr lang="en-US"/>
        </a:p>
      </dgm:t>
    </dgm:pt>
    <dgm:pt modelId="{A92BEF46-DEAB-4E3A-A694-E66538AF1E11}" type="sibTrans" cxnId="{6F514220-D42F-447B-B9AA-CA04A9DA5C80}">
      <dgm:prSet/>
      <dgm:spPr/>
      <dgm:t>
        <a:bodyPr/>
        <a:lstStyle/>
        <a:p>
          <a:endParaRPr lang="en-US"/>
        </a:p>
      </dgm:t>
    </dgm:pt>
    <dgm:pt modelId="{AFF58D3C-CCAA-45D5-AD49-AEB6EF2D8739}">
      <dgm:prSet/>
      <dgm:spPr/>
      <dgm:t>
        <a:bodyPr/>
        <a:lstStyle/>
        <a:p>
          <a:r>
            <a:rPr lang="en-US" dirty="0"/>
            <a:t>Servlets have JDBC module that handles required database operations </a:t>
          </a:r>
        </a:p>
      </dgm:t>
    </dgm:pt>
    <dgm:pt modelId="{86796353-8CA7-4B45-9E12-251771F7DFDC}" type="parTrans" cxnId="{042BFE45-B010-4A3D-A0FC-9E206C04F8DE}">
      <dgm:prSet/>
      <dgm:spPr/>
      <dgm:t>
        <a:bodyPr/>
        <a:lstStyle/>
        <a:p>
          <a:endParaRPr lang="en-US"/>
        </a:p>
      </dgm:t>
    </dgm:pt>
    <dgm:pt modelId="{71B34F87-CC36-44D1-BF3A-AA83DDF93D63}" type="sibTrans" cxnId="{042BFE45-B010-4A3D-A0FC-9E206C04F8DE}">
      <dgm:prSet/>
      <dgm:spPr/>
      <dgm:t>
        <a:bodyPr/>
        <a:lstStyle/>
        <a:p>
          <a:endParaRPr lang="en-US"/>
        </a:p>
      </dgm:t>
    </dgm:pt>
    <dgm:pt modelId="{2CED8238-6FAE-467B-ACA6-0AD295A7EF01}" type="pres">
      <dgm:prSet presAssocID="{6E7D06AE-426C-4931-B139-13C522494C93}" presName="linear" presStyleCnt="0">
        <dgm:presLayoutVars>
          <dgm:animLvl val="lvl"/>
          <dgm:resizeHandles val="exact"/>
        </dgm:presLayoutVars>
      </dgm:prSet>
      <dgm:spPr/>
    </dgm:pt>
    <dgm:pt modelId="{32A3D73F-2197-4853-B319-7505E7CBAE79}" type="pres">
      <dgm:prSet presAssocID="{67DD5EE5-0FE4-4EFE-8D1F-F0971EA2F2F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7E3D085-C025-4E36-AC22-7B41C21A214D}" type="pres">
      <dgm:prSet presAssocID="{AA627700-18FF-42F4-936F-4DA8A19D5FCA}" presName="spacer" presStyleCnt="0"/>
      <dgm:spPr/>
    </dgm:pt>
    <dgm:pt modelId="{C267F6CE-3647-428D-B32E-47B9E7F89F7A}" type="pres">
      <dgm:prSet presAssocID="{1FDC949C-91EB-48D1-B1DF-8998684487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956B58-64A5-482F-828B-4BA82FC99C26}" type="pres">
      <dgm:prSet presAssocID="{8C3DBE47-2B25-4D10-B5D4-6BA43C730EB4}" presName="spacer" presStyleCnt="0"/>
      <dgm:spPr/>
    </dgm:pt>
    <dgm:pt modelId="{D6DC75B1-4F1E-4DEE-B780-D8E297470CDE}" type="pres">
      <dgm:prSet presAssocID="{05E9D7E2-37EC-48A4-92D4-1243CD6938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FCF42B-0DBE-4AB5-B717-B2BEB7D1E33C}" type="pres">
      <dgm:prSet presAssocID="{A92BEF46-DEAB-4E3A-A694-E66538AF1E11}" presName="spacer" presStyleCnt="0"/>
      <dgm:spPr/>
    </dgm:pt>
    <dgm:pt modelId="{3ACB3EB2-9FB8-45D0-A797-2B11FB1BCD75}" type="pres">
      <dgm:prSet presAssocID="{AFF58D3C-CCAA-45D5-AD49-AEB6EF2D873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BD9E707-3C0B-4685-9118-E7C93BD28E3F}" srcId="{6E7D06AE-426C-4931-B139-13C522494C93}" destId="{67DD5EE5-0FE4-4EFE-8D1F-F0971EA2F2FD}" srcOrd="0" destOrd="0" parTransId="{3B063541-281F-4E6B-8AA9-0AAC1ADA8501}" sibTransId="{AA627700-18FF-42F4-936F-4DA8A19D5FCA}"/>
    <dgm:cxn modelId="{6F514220-D42F-447B-B9AA-CA04A9DA5C80}" srcId="{6E7D06AE-426C-4931-B139-13C522494C93}" destId="{05E9D7E2-37EC-48A4-92D4-1243CD693877}" srcOrd="2" destOrd="0" parTransId="{398E9B2E-0925-4F0B-8B93-43409A42E955}" sibTransId="{A92BEF46-DEAB-4E3A-A694-E66538AF1E11}"/>
    <dgm:cxn modelId="{14CD4121-DB32-4FD2-82A3-C3AA47011CF9}" srcId="{6E7D06AE-426C-4931-B139-13C522494C93}" destId="{1FDC949C-91EB-48D1-B1DF-899868448725}" srcOrd="1" destOrd="0" parTransId="{A7C76CA3-E05E-4524-B0E0-3C71E9826B42}" sibTransId="{8C3DBE47-2B25-4D10-B5D4-6BA43C730EB4}"/>
    <dgm:cxn modelId="{042BFE45-B010-4A3D-A0FC-9E206C04F8DE}" srcId="{6E7D06AE-426C-4931-B139-13C522494C93}" destId="{AFF58D3C-CCAA-45D5-AD49-AEB6EF2D8739}" srcOrd="3" destOrd="0" parTransId="{86796353-8CA7-4B45-9E12-251771F7DFDC}" sibTransId="{71B34F87-CC36-44D1-BF3A-AA83DDF93D63}"/>
    <dgm:cxn modelId="{42DB5D6A-8F32-4E1D-802C-5551FC04FF67}" type="presOf" srcId="{6E7D06AE-426C-4931-B139-13C522494C93}" destId="{2CED8238-6FAE-467B-ACA6-0AD295A7EF01}" srcOrd="0" destOrd="0" presId="urn:microsoft.com/office/officeart/2005/8/layout/vList2"/>
    <dgm:cxn modelId="{9C8AAB7D-2867-420C-904A-E24F935D7A7E}" type="presOf" srcId="{AFF58D3C-CCAA-45D5-AD49-AEB6EF2D8739}" destId="{3ACB3EB2-9FB8-45D0-A797-2B11FB1BCD75}" srcOrd="0" destOrd="0" presId="urn:microsoft.com/office/officeart/2005/8/layout/vList2"/>
    <dgm:cxn modelId="{1E6402A4-319C-4676-BC65-E10CFD667E94}" type="presOf" srcId="{05E9D7E2-37EC-48A4-92D4-1243CD693877}" destId="{D6DC75B1-4F1E-4DEE-B780-D8E297470CDE}" srcOrd="0" destOrd="0" presId="urn:microsoft.com/office/officeart/2005/8/layout/vList2"/>
    <dgm:cxn modelId="{A852A8B9-D4BA-47F9-9566-D857E8DB13CD}" type="presOf" srcId="{1FDC949C-91EB-48D1-B1DF-899868448725}" destId="{C267F6CE-3647-428D-B32E-47B9E7F89F7A}" srcOrd="0" destOrd="0" presId="urn:microsoft.com/office/officeart/2005/8/layout/vList2"/>
    <dgm:cxn modelId="{17153DD7-D9C5-46AF-A764-A6DAE5CC20E0}" type="presOf" srcId="{67DD5EE5-0FE4-4EFE-8D1F-F0971EA2F2FD}" destId="{32A3D73F-2197-4853-B319-7505E7CBAE79}" srcOrd="0" destOrd="0" presId="urn:microsoft.com/office/officeart/2005/8/layout/vList2"/>
    <dgm:cxn modelId="{373B3F39-DC25-44D5-9D78-52345BB6A265}" type="presParOf" srcId="{2CED8238-6FAE-467B-ACA6-0AD295A7EF01}" destId="{32A3D73F-2197-4853-B319-7505E7CBAE79}" srcOrd="0" destOrd="0" presId="urn:microsoft.com/office/officeart/2005/8/layout/vList2"/>
    <dgm:cxn modelId="{717F4200-305A-4C59-A466-D6649BEAC667}" type="presParOf" srcId="{2CED8238-6FAE-467B-ACA6-0AD295A7EF01}" destId="{57E3D085-C025-4E36-AC22-7B41C21A214D}" srcOrd="1" destOrd="0" presId="urn:microsoft.com/office/officeart/2005/8/layout/vList2"/>
    <dgm:cxn modelId="{99FC3A76-D0C4-4137-9EEA-520768DF6053}" type="presParOf" srcId="{2CED8238-6FAE-467B-ACA6-0AD295A7EF01}" destId="{C267F6CE-3647-428D-B32E-47B9E7F89F7A}" srcOrd="2" destOrd="0" presId="urn:microsoft.com/office/officeart/2005/8/layout/vList2"/>
    <dgm:cxn modelId="{EEC5275E-A457-4365-9016-C7012BB49BBA}" type="presParOf" srcId="{2CED8238-6FAE-467B-ACA6-0AD295A7EF01}" destId="{53956B58-64A5-482F-828B-4BA82FC99C26}" srcOrd="3" destOrd="0" presId="urn:microsoft.com/office/officeart/2005/8/layout/vList2"/>
    <dgm:cxn modelId="{68E95855-4217-4D5B-BCE1-03B648EBBCB6}" type="presParOf" srcId="{2CED8238-6FAE-467B-ACA6-0AD295A7EF01}" destId="{D6DC75B1-4F1E-4DEE-B780-D8E297470CDE}" srcOrd="4" destOrd="0" presId="urn:microsoft.com/office/officeart/2005/8/layout/vList2"/>
    <dgm:cxn modelId="{93240DC5-AE74-4452-A719-0588E8E0EBC4}" type="presParOf" srcId="{2CED8238-6FAE-467B-ACA6-0AD295A7EF01}" destId="{CDFCF42B-0DBE-4AB5-B717-B2BEB7D1E33C}" srcOrd="5" destOrd="0" presId="urn:microsoft.com/office/officeart/2005/8/layout/vList2"/>
    <dgm:cxn modelId="{014E5E88-C704-4420-83AA-8355F2868D34}" type="presParOf" srcId="{2CED8238-6FAE-467B-ACA6-0AD295A7EF01}" destId="{3ACB3EB2-9FB8-45D0-A797-2B11FB1BCD7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351ED-CF58-499D-A869-88FE97A86372}">
      <dsp:nvSpPr>
        <dsp:cNvPr id="0" name=""/>
        <dsp:cNvSpPr/>
      </dsp:nvSpPr>
      <dsp:spPr>
        <a:xfrm>
          <a:off x="0" y="1591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279B40-5270-4035-9E84-CC0770BF9186}">
      <dsp:nvSpPr>
        <dsp:cNvPr id="0" name=""/>
        <dsp:cNvSpPr/>
      </dsp:nvSpPr>
      <dsp:spPr>
        <a:xfrm>
          <a:off x="205202" y="154221"/>
          <a:ext cx="373094" cy="3730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A5F616-DF9B-4359-ACDA-CDEF5D4DA616}">
      <dsp:nvSpPr>
        <dsp:cNvPr id="0" name=""/>
        <dsp:cNvSpPr/>
      </dsp:nvSpPr>
      <dsp:spPr>
        <a:xfrm>
          <a:off x="783498" y="1591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FRS client is a web application</a:t>
          </a:r>
          <a:endParaRPr lang="en-US" sz="1900" kern="1200" dirty="0"/>
        </a:p>
      </dsp:txBody>
      <dsp:txXfrm>
        <a:off x="783498" y="1591"/>
        <a:ext cx="4858476" cy="678353"/>
      </dsp:txXfrm>
    </dsp:sp>
    <dsp:sp modelId="{6017763D-5DAA-4EF7-9ACE-7F0FF6F1D112}">
      <dsp:nvSpPr>
        <dsp:cNvPr id="0" name=""/>
        <dsp:cNvSpPr/>
      </dsp:nvSpPr>
      <dsp:spPr>
        <a:xfrm>
          <a:off x="0" y="849534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50EF6F-32B1-46EC-AB4A-3A010E7B8A6D}">
      <dsp:nvSpPr>
        <dsp:cNvPr id="0" name=""/>
        <dsp:cNvSpPr/>
      </dsp:nvSpPr>
      <dsp:spPr>
        <a:xfrm>
          <a:off x="205202" y="1002164"/>
          <a:ext cx="373094" cy="3730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97C07-D75F-4FEC-9B3C-770335197DD4}">
      <dsp:nvSpPr>
        <dsp:cNvPr id="0" name=""/>
        <dsp:cNvSpPr/>
      </dsp:nvSpPr>
      <dsp:spPr>
        <a:xfrm>
          <a:off x="783498" y="849534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Users are doctors looking for geriatric services for patients</a:t>
          </a:r>
        </a:p>
      </dsp:txBody>
      <dsp:txXfrm>
        <a:off x="783498" y="849534"/>
        <a:ext cx="4858476" cy="678353"/>
      </dsp:txXfrm>
    </dsp:sp>
    <dsp:sp modelId="{6EAEAFB4-445D-433F-A8EB-2016936DC73B}">
      <dsp:nvSpPr>
        <dsp:cNvPr id="0" name=""/>
        <dsp:cNvSpPr/>
      </dsp:nvSpPr>
      <dsp:spPr>
        <a:xfrm>
          <a:off x="0" y="1697476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41499A-053F-4558-9FF6-532F19F648A6}">
      <dsp:nvSpPr>
        <dsp:cNvPr id="0" name=""/>
        <dsp:cNvSpPr/>
      </dsp:nvSpPr>
      <dsp:spPr>
        <a:xfrm>
          <a:off x="205202" y="1850106"/>
          <a:ext cx="373094" cy="3730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AFB67-E51D-4419-89DA-5457A1440D23}">
      <dsp:nvSpPr>
        <dsp:cNvPr id="0" name=""/>
        <dsp:cNvSpPr/>
      </dsp:nvSpPr>
      <dsp:spPr>
        <a:xfrm>
          <a:off x="783498" y="1697476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Client displays pages that allow users to makes requests for data</a:t>
          </a:r>
        </a:p>
      </dsp:txBody>
      <dsp:txXfrm>
        <a:off x="783498" y="1697476"/>
        <a:ext cx="4858476" cy="678353"/>
      </dsp:txXfrm>
    </dsp:sp>
    <dsp:sp modelId="{673027E9-86F0-4872-B167-789713AA80E0}">
      <dsp:nvSpPr>
        <dsp:cNvPr id="0" name=""/>
        <dsp:cNvSpPr/>
      </dsp:nvSpPr>
      <dsp:spPr>
        <a:xfrm>
          <a:off x="0" y="2545419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A4AA42-D250-4AED-9237-DBD533E5C4E3}">
      <dsp:nvSpPr>
        <dsp:cNvPr id="0" name=""/>
        <dsp:cNvSpPr/>
      </dsp:nvSpPr>
      <dsp:spPr>
        <a:xfrm>
          <a:off x="205202" y="2698048"/>
          <a:ext cx="373094" cy="3730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F9EF16-7FE2-4393-A82E-9F73ACAFE858}">
      <dsp:nvSpPr>
        <dsp:cNvPr id="0" name=""/>
        <dsp:cNvSpPr/>
      </dsp:nvSpPr>
      <dsp:spPr>
        <a:xfrm>
          <a:off x="783498" y="2545419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Requests are done via HTTP.</a:t>
          </a:r>
          <a:endParaRPr lang="en-US" sz="1900" kern="1200" dirty="0"/>
        </a:p>
      </dsp:txBody>
      <dsp:txXfrm>
        <a:off x="783498" y="2545419"/>
        <a:ext cx="4858476" cy="678353"/>
      </dsp:txXfrm>
    </dsp:sp>
    <dsp:sp modelId="{39CB7135-15C9-43CF-B62D-DBF0A876C60C}">
      <dsp:nvSpPr>
        <dsp:cNvPr id="0" name=""/>
        <dsp:cNvSpPr/>
      </dsp:nvSpPr>
      <dsp:spPr>
        <a:xfrm>
          <a:off x="0" y="3393361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9B79D8-346A-444C-9C48-910B5051E27C}">
      <dsp:nvSpPr>
        <dsp:cNvPr id="0" name=""/>
        <dsp:cNvSpPr/>
      </dsp:nvSpPr>
      <dsp:spPr>
        <a:xfrm>
          <a:off x="205202" y="3545991"/>
          <a:ext cx="373094" cy="3730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F7DC35-E825-4E98-B72E-DB105D0F96E4}">
      <dsp:nvSpPr>
        <dsp:cNvPr id="0" name=""/>
        <dsp:cNvSpPr/>
      </dsp:nvSpPr>
      <dsp:spPr>
        <a:xfrm>
          <a:off x="783498" y="3393361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Client makes requests and receives responses from server.</a:t>
          </a:r>
        </a:p>
      </dsp:txBody>
      <dsp:txXfrm>
        <a:off x="783498" y="3393361"/>
        <a:ext cx="4858476" cy="678353"/>
      </dsp:txXfrm>
    </dsp:sp>
    <dsp:sp modelId="{F215D716-9838-438A-A855-9F59B4681746}">
      <dsp:nvSpPr>
        <dsp:cNvPr id="0" name=""/>
        <dsp:cNvSpPr/>
      </dsp:nvSpPr>
      <dsp:spPr>
        <a:xfrm>
          <a:off x="0" y="4241304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6F1EBA-016D-4B98-9AD3-2ABC67568C1D}">
      <dsp:nvSpPr>
        <dsp:cNvPr id="0" name=""/>
        <dsp:cNvSpPr/>
      </dsp:nvSpPr>
      <dsp:spPr>
        <a:xfrm>
          <a:off x="205202" y="4393933"/>
          <a:ext cx="373094" cy="3730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55ED47-600E-4AB0-8A1A-AC2BB1F7AC5E}">
      <dsp:nvSpPr>
        <dsp:cNvPr id="0" name=""/>
        <dsp:cNvSpPr/>
      </dsp:nvSpPr>
      <dsp:spPr>
        <a:xfrm>
          <a:off x="783498" y="4241304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is sent and received by client in JSON</a:t>
          </a:r>
        </a:p>
      </dsp:txBody>
      <dsp:txXfrm>
        <a:off x="783498" y="4241304"/>
        <a:ext cx="4858476" cy="678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3D73F-2197-4853-B319-7505E7CBAE79}">
      <dsp:nvSpPr>
        <dsp:cNvPr id="0" name=""/>
        <dsp:cNvSpPr/>
      </dsp:nvSpPr>
      <dsp:spPr>
        <a:xfrm>
          <a:off x="0" y="380469"/>
          <a:ext cx="5641974" cy="9817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Java servlet container </a:t>
          </a:r>
        </a:p>
      </dsp:txBody>
      <dsp:txXfrm>
        <a:off x="47925" y="428394"/>
        <a:ext cx="5546124" cy="885907"/>
      </dsp:txXfrm>
    </dsp:sp>
    <dsp:sp modelId="{C267F6CE-3647-428D-B32E-47B9E7F89F7A}">
      <dsp:nvSpPr>
        <dsp:cNvPr id="0" name=""/>
        <dsp:cNvSpPr/>
      </dsp:nvSpPr>
      <dsp:spPr>
        <a:xfrm>
          <a:off x="0" y="1439987"/>
          <a:ext cx="5641974" cy="981757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Contains a Java </a:t>
          </a:r>
          <a:r>
            <a:rPr lang="en-US" sz="2700" i="1" kern="1200" dirty="0"/>
            <a:t>http</a:t>
          </a:r>
          <a:r>
            <a:rPr lang="en-US" sz="2700" kern="1200" dirty="0"/>
            <a:t> servlet for each data type</a:t>
          </a:r>
        </a:p>
      </dsp:txBody>
      <dsp:txXfrm>
        <a:off x="47925" y="1487912"/>
        <a:ext cx="5546124" cy="885907"/>
      </dsp:txXfrm>
    </dsp:sp>
    <dsp:sp modelId="{D6DC75B1-4F1E-4DEE-B780-D8E297470CDE}">
      <dsp:nvSpPr>
        <dsp:cNvPr id="0" name=""/>
        <dsp:cNvSpPr/>
      </dsp:nvSpPr>
      <dsp:spPr>
        <a:xfrm>
          <a:off x="0" y="2499505"/>
          <a:ext cx="5641974" cy="981757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Servlets know how to serialize and deserialize JSON to POJO</a:t>
          </a:r>
        </a:p>
      </dsp:txBody>
      <dsp:txXfrm>
        <a:off x="47925" y="2547430"/>
        <a:ext cx="5546124" cy="885907"/>
      </dsp:txXfrm>
    </dsp:sp>
    <dsp:sp modelId="{3ACB3EB2-9FB8-45D0-A797-2B11FB1BCD75}">
      <dsp:nvSpPr>
        <dsp:cNvPr id="0" name=""/>
        <dsp:cNvSpPr/>
      </dsp:nvSpPr>
      <dsp:spPr>
        <a:xfrm>
          <a:off x="0" y="3559022"/>
          <a:ext cx="5641974" cy="981757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Servlets have JDBC module that handles required database operations </a:t>
          </a:r>
        </a:p>
      </dsp:txBody>
      <dsp:txXfrm>
        <a:off x="47925" y="3606947"/>
        <a:ext cx="5546124" cy="885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397AB44-B9D2-47EC-A6D3-EA6A7379D40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63FE-CD4B-499A-931A-3109912CF89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1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AB44-B9D2-47EC-A6D3-EA6A7379D40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63FE-CD4B-499A-931A-3109912CF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6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AB44-B9D2-47EC-A6D3-EA6A7379D40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63FE-CD4B-499A-931A-3109912CF89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3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AB44-B9D2-47EC-A6D3-EA6A7379D40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63FE-CD4B-499A-931A-3109912CF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7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AB44-B9D2-47EC-A6D3-EA6A7379D40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63FE-CD4B-499A-931A-3109912CF89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81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AB44-B9D2-47EC-A6D3-EA6A7379D40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63FE-CD4B-499A-931A-3109912CF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0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AB44-B9D2-47EC-A6D3-EA6A7379D40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63FE-CD4B-499A-931A-3109912CF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0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AB44-B9D2-47EC-A6D3-EA6A7379D40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63FE-CD4B-499A-931A-3109912CF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7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AB44-B9D2-47EC-A6D3-EA6A7379D40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63FE-CD4B-499A-931A-3109912CF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AB44-B9D2-47EC-A6D3-EA6A7379D40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63FE-CD4B-499A-931A-3109912CF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2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AB44-B9D2-47EC-A6D3-EA6A7379D40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63FE-CD4B-499A-931A-3109912CF89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99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97AB44-B9D2-47EC-A6D3-EA6A7379D40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5863FE-CD4B-499A-931A-3109912CF89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7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0A48-B3D7-47CA-A56D-DA7CA3642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RGP Fast Referral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2A35A-EF5A-4800-B6E5-A03103802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 Back End Architecture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30E1-20C7-4583-A4A1-C2F0EFCF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DEF8-8D96-44F9-8D0A-A00F65CF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of this document is too create a basic high level understanding of the RGP Fast referral service (FRS) back end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408582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D022D-2E79-4056-BB94-3FCAE651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Fast Referral System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73DD01-6024-4791-8872-74F059BF3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03713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70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9AA67-C4C8-4624-AFF2-F06A16C8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FRS Server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46AB49-FC08-4B98-A1A1-C7C06D4E5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36403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57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F97AE-8A99-4357-85AB-39FCE59C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5851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A66C312-8D31-40A8-BE78-C7E80E95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46" y="1428613"/>
            <a:ext cx="6306003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Since objects will be sent in JavaScript Object Notation (JSON) for the server to operate on the data, serialization and deserialization is required.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GSON library will used for serializing and deserializing between java objects (POJO) and JSON.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JDBC library will be used in servlet modules for communication between SQL database and server.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Current required Data objects are; Users, Patients, and Hospitals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1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F97AE-8A99-4357-85AB-39FCE59C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Data object: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User Account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A66C312-8D31-40A8-BE78-C7E80E95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46" y="1057552"/>
            <a:ext cx="6306003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Users are doctors seeking information on geriatric services.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Must contain a doctor’s: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1800" dirty="0"/>
              <a:t>Login ID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1800" dirty="0"/>
              <a:t>Password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1800" dirty="0"/>
              <a:t>Name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1800" dirty="0"/>
              <a:t>Identity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1800" dirty="0"/>
              <a:t>Telephone Number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1800" dirty="0"/>
              <a:t> Fax number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8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F97AE-8A99-4357-85AB-39FCE59C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Data object: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Patient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A66C312-8D31-40A8-BE78-C7E80E95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46" y="1057552"/>
            <a:ext cx="6306003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Patients are geriatric patients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Must contain a patient’s: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Basic information required for the referral service form such as: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Name, address, translator, birth date, etc...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2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F97AE-8A99-4357-85AB-39FCE59C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Data object: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Hospital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A66C312-8D31-40A8-BE78-C7E80E95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46" y="1057552"/>
            <a:ext cx="6306003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Must contain a hospital’s:</a:t>
            </a:r>
            <a:r>
              <a:rPr lang="en-US" dirty="0"/>
              <a:t>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1800" dirty="0"/>
              <a:t>Master number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1800" dirty="0"/>
              <a:t>Contact information for services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1800" dirty="0"/>
              <a:t>Out patient clinics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1800" dirty="0"/>
              <a:t>Out reach service telephone number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1800" dirty="0"/>
              <a:t>The list of geriatric services this hospital provides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1800" dirty="0"/>
              <a:t>Each of these services contains a waiting time and information of the service provider.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0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B23886-5599-4102-95E2-66D23636ADFD}"/>
              </a:ext>
            </a:extLst>
          </p:cNvPr>
          <p:cNvSpPr/>
          <p:nvPr/>
        </p:nvSpPr>
        <p:spPr>
          <a:xfrm>
            <a:off x="331305" y="2875722"/>
            <a:ext cx="1722782" cy="109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FRSClient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Web-app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1598F9-DBF1-4B12-A4FB-D22013481C87}"/>
              </a:ext>
            </a:extLst>
          </p:cNvPr>
          <p:cNvSpPr/>
          <p:nvPr/>
        </p:nvSpPr>
        <p:spPr>
          <a:xfrm>
            <a:off x="3965714" y="998340"/>
            <a:ext cx="1550504" cy="526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RGP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FRSServer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/>
              <a:t>Java HTTP Servlet Container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644BB1-080E-4142-A87C-3F6314C0954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192696" y="1477618"/>
            <a:ext cx="2773018" cy="1398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D7B213-68AC-478C-96C1-75FD52E0454C}"/>
              </a:ext>
            </a:extLst>
          </p:cNvPr>
          <p:cNvSpPr txBox="1"/>
          <p:nvPr/>
        </p:nvSpPr>
        <p:spPr>
          <a:xfrm rot="20010555">
            <a:off x="1817580" y="1790013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F4EC75-2953-42FB-ADA9-49E566E0BC06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flipH="1" flipV="1">
            <a:off x="1192696" y="3975652"/>
            <a:ext cx="3548270" cy="2284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C5D878-D25D-49E2-B5A8-6BE534331A39}"/>
              </a:ext>
            </a:extLst>
          </p:cNvPr>
          <p:cNvSpPr txBox="1"/>
          <p:nvPr/>
        </p:nvSpPr>
        <p:spPr>
          <a:xfrm rot="2105151">
            <a:off x="1988854" y="4650360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E52236-A1B8-46FF-BB6B-5F81FCB55C45}"/>
              </a:ext>
            </a:extLst>
          </p:cNvPr>
          <p:cNvSpPr/>
          <p:nvPr/>
        </p:nvSpPr>
        <p:spPr>
          <a:xfrm>
            <a:off x="6096000" y="887895"/>
            <a:ext cx="2213114" cy="1179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  <a:p>
            <a:pPr algn="ctr"/>
            <a:r>
              <a:rPr lang="en-US" dirty="0"/>
              <a:t>Servlet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0A7F8B-5455-4639-ACE6-7AE1BFD61200}"/>
              </a:ext>
            </a:extLst>
          </p:cNvPr>
          <p:cNvSpPr/>
          <p:nvPr/>
        </p:nvSpPr>
        <p:spPr>
          <a:xfrm>
            <a:off x="6096000" y="2773017"/>
            <a:ext cx="2213114" cy="1311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UserServlet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659994-0218-4558-903F-C1A5EB58F7B4}"/>
              </a:ext>
            </a:extLst>
          </p:cNvPr>
          <p:cNvSpPr/>
          <p:nvPr/>
        </p:nvSpPr>
        <p:spPr>
          <a:xfrm>
            <a:off x="6076124" y="4629542"/>
            <a:ext cx="2232990" cy="119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PatientServlet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FAF3DB-B8BB-4FCD-9A77-3950331D7986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516218" y="1477616"/>
            <a:ext cx="579782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726B9C-5E9C-4907-94F9-1CD12D522206}"/>
              </a:ext>
            </a:extLst>
          </p:cNvPr>
          <p:cNvCxnSpPr/>
          <p:nvPr/>
        </p:nvCxnSpPr>
        <p:spPr>
          <a:xfrm>
            <a:off x="5516218" y="3488198"/>
            <a:ext cx="579782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2390BC-01C0-4315-8652-D0817AD5A5CA}"/>
              </a:ext>
            </a:extLst>
          </p:cNvPr>
          <p:cNvCxnSpPr/>
          <p:nvPr/>
        </p:nvCxnSpPr>
        <p:spPr>
          <a:xfrm>
            <a:off x="5496342" y="5226326"/>
            <a:ext cx="579782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FB9FA4-90E0-4318-B60A-ADCA2DDBFFAA}"/>
              </a:ext>
            </a:extLst>
          </p:cNvPr>
          <p:cNvCxnSpPr>
            <a:cxnSpLocks/>
          </p:cNvCxnSpPr>
          <p:nvPr/>
        </p:nvCxnSpPr>
        <p:spPr>
          <a:xfrm>
            <a:off x="10137913" y="5075583"/>
            <a:ext cx="0" cy="14014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E8EA64-3184-4CA1-AB4D-F8C9A48E0640}"/>
              </a:ext>
            </a:extLst>
          </p:cNvPr>
          <p:cNvCxnSpPr>
            <a:cxnSpLocks/>
          </p:cNvCxnSpPr>
          <p:nvPr/>
        </p:nvCxnSpPr>
        <p:spPr>
          <a:xfrm>
            <a:off x="11615530" y="5075583"/>
            <a:ext cx="0" cy="14014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5FF4A8-22A8-4503-B3A0-20EBD0C59234}"/>
              </a:ext>
            </a:extLst>
          </p:cNvPr>
          <p:cNvCxnSpPr>
            <a:cxnSpLocks/>
          </p:cNvCxnSpPr>
          <p:nvPr/>
        </p:nvCxnSpPr>
        <p:spPr>
          <a:xfrm flipH="1">
            <a:off x="10137914" y="6477000"/>
            <a:ext cx="14776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C9DFFC8-6B51-472D-8792-C399CDE88159}"/>
              </a:ext>
            </a:extLst>
          </p:cNvPr>
          <p:cNvSpPr/>
          <p:nvPr/>
        </p:nvSpPr>
        <p:spPr>
          <a:xfrm>
            <a:off x="10137913" y="4876800"/>
            <a:ext cx="1477616" cy="349526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B6B23A-3B05-4464-951A-774447F65F49}"/>
              </a:ext>
            </a:extLst>
          </p:cNvPr>
          <p:cNvSpPr txBox="1"/>
          <p:nvPr/>
        </p:nvSpPr>
        <p:spPr>
          <a:xfrm>
            <a:off x="10347633" y="5453125"/>
            <a:ext cx="105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</a:t>
            </a:r>
          </a:p>
          <a:p>
            <a:r>
              <a:rPr lang="en-US" dirty="0"/>
              <a:t>Database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9851EA0-5C33-4939-B5EC-6CEBDB85337D}"/>
              </a:ext>
            </a:extLst>
          </p:cNvPr>
          <p:cNvSpPr/>
          <p:nvPr/>
        </p:nvSpPr>
        <p:spPr>
          <a:xfrm>
            <a:off x="7779027" y="429523"/>
            <a:ext cx="1477616" cy="1054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  <a:p>
            <a:pPr algn="ctr"/>
            <a:r>
              <a:rPr lang="en-US" dirty="0"/>
              <a:t>JDBC Module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109A0066-F733-48B5-BAB5-EE7E058AA636}"/>
              </a:ext>
            </a:extLst>
          </p:cNvPr>
          <p:cNvSpPr/>
          <p:nvPr/>
        </p:nvSpPr>
        <p:spPr>
          <a:xfrm>
            <a:off x="8949874" y="336579"/>
            <a:ext cx="1926846" cy="3468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HospitalJsonConverter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84FCEB-2C85-4082-A3D6-E1A2CBB91E7F}"/>
              </a:ext>
            </a:extLst>
          </p:cNvPr>
          <p:cNvSpPr/>
          <p:nvPr/>
        </p:nvSpPr>
        <p:spPr>
          <a:xfrm>
            <a:off x="8038265" y="2394009"/>
            <a:ext cx="1477616" cy="1054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JDBC Module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8B9347FF-CA52-4ACF-9CB1-EC7A42C7EB5C}"/>
              </a:ext>
            </a:extLst>
          </p:cNvPr>
          <p:cNvSpPr/>
          <p:nvPr/>
        </p:nvSpPr>
        <p:spPr>
          <a:xfrm>
            <a:off x="9174490" y="2706081"/>
            <a:ext cx="1926846" cy="3468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UserJsonConverter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132468A-2125-41FF-ABBB-5E00C07C8F34}"/>
              </a:ext>
            </a:extLst>
          </p:cNvPr>
          <p:cNvSpPr/>
          <p:nvPr/>
        </p:nvSpPr>
        <p:spPr>
          <a:xfrm>
            <a:off x="6763427" y="5658896"/>
            <a:ext cx="1477616" cy="1054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  <a:p>
            <a:pPr algn="ctr"/>
            <a:r>
              <a:rPr lang="en-US" dirty="0"/>
              <a:t>JDBC Module</a:t>
            </a: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5297752-BD67-4FDE-A4D1-1EA07FE05309}"/>
              </a:ext>
            </a:extLst>
          </p:cNvPr>
          <p:cNvSpPr/>
          <p:nvPr/>
        </p:nvSpPr>
        <p:spPr>
          <a:xfrm>
            <a:off x="7927955" y="6012821"/>
            <a:ext cx="1926846" cy="3468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PatientJsonConverter</a:t>
            </a: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75A69C7-6F69-4B7F-A59B-5DE305DD77E0}"/>
              </a:ext>
            </a:extLst>
          </p:cNvPr>
          <p:cNvCxnSpPr>
            <a:stCxn id="49" idx="7"/>
          </p:cNvCxnSpPr>
          <p:nvPr/>
        </p:nvCxnSpPr>
        <p:spPr>
          <a:xfrm rot="5400000" flipH="1" flipV="1">
            <a:off x="8950935" y="4626378"/>
            <a:ext cx="260695" cy="2113262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7DC553BD-8F36-439D-BDA2-B389718BAB08}"/>
              </a:ext>
            </a:extLst>
          </p:cNvPr>
          <p:cNvCxnSpPr>
            <a:cxnSpLocks/>
            <a:stCxn id="47" idx="4"/>
            <a:endCxn id="37" idx="2"/>
          </p:cNvCxnSpPr>
          <p:nvPr/>
        </p:nvCxnSpPr>
        <p:spPr>
          <a:xfrm rot="16200000" flipH="1">
            <a:off x="8656075" y="3569725"/>
            <a:ext cx="1602836" cy="1360840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8987533-41DF-4BF0-99CA-F7E96F503A79}"/>
              </a:ext>
            </a:extLst>
          </p:cNvPr>
          <p:cNvCxnSpPr>
            <a:cxnSpLocks/>
            <a:stCxn id="44" idx="6"/>
            <a:endCxn id="37" idx="6"/>
          </p:cNvCxnSpPr>
          <p:nvPr/>
        </p:nvCxnSpPr>
        <p:spPr>
          <a:xfrm>
            <a:off x="9256643" y="956882"/>
            <a:ext cx="2358886" cy="4094681"/>
          </a:xfrm>
          <a:prstGeom prst="curvedConnector3">
            <a:avLst>
              <a:gd name="adj1" fmla="val 109691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262EF3-311D-4B3A-B551-935E3300CE03}"/>
              </a:ext>
            </a:extLst>
          </p:cNvPr>
          <p:cNvSpPr txBox="1"/>
          <p:nvPr/>
        </p:nvSpPr>
        <p:spPr>
          <a:xfrm>
            <a:off x="1013984" y="394812"/>
            <a:ext cx="1104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Artifact</a:t>
            </a:r>
          </a:p>
        </p:txBody>
      </p:sp>
    </p:spTree>
    <p:extLst>
      <p:ext uri="{BB962C8B-B14F-4D97-AF65-F5344CB8AC3E}">
        <p14:creationId xmlns:p14="http://schemas.microsoft.com/office/powerpoint/2010/main" val="2663537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332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Tw Cen MT</vt:lpstr>
      <vt:lpstr>Tw Cen MT Condensed</vt:lpstr>
      <vt:lpstr>Wingdings</vt:lpstr>
      <vt:lpstr>Wingdings 3</vt:lpstr>
      <vt:lpstr>Integral</vt:lpstr>
      <vt:lpstr>RGP Fast Referral Service</vt:lpstr>
      <vt:lpstr>This Document</vt:lpstr>
      <vt:lpstr>Fast Referral System Introduction</vt:lpstr>
      <vt:lpstr>FRS Server  Overview</vt:lpstr>
      <vt:lpstr>DATA</vt:lpstr>
      <vt:lpstr>Data object: User Account</vt:lpstr>
      <vt:lpstr>Data object: Patient</vt:lpstr>
      <vt:lpstr>Data object: Hospital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Fast Referral Service</dc:title>
  <dc:creator>Thomas Dolezal</dc:creator>
  <cp:lastModifiedBy>Thomas Dolezal</cp:lastModifiedBy>
  <cp:revision>14</cp:revision>
  <dcterms:created xsi:type="dcterms:W3CDTF">2018-10-14T22:55:40Z</dcterms:created>
  <dcterms:modified xsi:type="dcterms:W3CDTF">2018-10-15T01:09:43Z</dcterms:modified>
</cp:coreProperties>
</file>