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02038" cy="1801813"/>
  <p:notesSz cx="6858000" cy="9144000"/>
  <p:defaultTextStyle>
    <a:defPPr>
      <a:defRPr lang="en-US"/>
    </a:defPPr>
    <a:lvl1pPr marL="0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5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70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3052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403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75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610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455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806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A4A3A4"/>
          </p15:clr>
        </p15:guide>
        <p15:guide id="2" pos="1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400" d="100"/>
          <a:sy n="400" d="100"/>
        </p:scale>
        <p:origin x="752" y="472"/>
      </p:cViewPr>
      <p:guideLst>
        <p:guide orient="horz" pos="568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559730"/>
            <a:ext cx="3061732" cy="386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1021028"/>
            <a:ext cx="2521427" cy="4604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1477" y="72156"/>
            <a:ext cx="810459" cy="15373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2" y="72156"/>
            <a:ext cx="2371342" cy="15373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1157832"/>
            <a:ext cx="3061732" cy="35786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763686"/>
            <a:ext cx="3061732" cy="394146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30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4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7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61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4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2" y="420423"/>
            <a:ext cx="1590900" cy="118911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036" y="420423"/>
            <a:ext cx="1590900" cy="118911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03322"/>
            <a:ext cx="1591526" cy="1680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571408"/>
            <a:ext cx="1591526" cy="103812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85" y="403322"/>
            <a:ext cx="1592151" cy="1680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85" y="571408"/>
            <a:ext cx="1592151" cy="103812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71739"/>
            <a:ext cx="1185046" cy="30530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297" y="71739"/>
            <a:ext cx="2013639" cy="153779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377046"/>
            <a:ext cx="1185046" cy="1232490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25" y="1261269"/>
            <a:ext cx="2161223" cy="14890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25" y="160995"/>
            <a:ext cx="2161223" cy="1081088"/>
          </a:xfrm>
        </p:spPr>
        <p:txBody>
          <a:bodyPr/>
          <a:lstStyle>
            <a:lvl1pPr marL="0" indent="0">
              <a:buNone/>
              <a:defRPr sz="1100"/>
            </a:lvl1pPr>
            <a:lvl2pPr marL="154351" indent="0">
              <a:buNone/>
              <a:defRPr sz="900"/>
            </a:lvl2pPr>
            <a:lvl3pPr marL="308701" indent="0">
              <a:buNone/>
              <a:defRPr sz="800"/>
            </a:lvl3pPr>
            <a:lvl4pPr marL="463052" indent="0">
              <a:buNone/>
              <a:defRPr sz="700"/>
            </a:lvl4pPr>
            <a:lvl5pPr marL="617403" indent="0">
              <a:buNone/>
              <a:defRPr sz="700"/>
            </a:lvl5pPr>
            <a:lvl6pPr marL="771754" indent="0">
              <a:buNone/>
              <a:defRPr sz="700"/>
            </a:lvl6pPr>
            <a:lvl7pPr marL="926104" indent="0">
              <a:buNone/>
              <a:defRPr sz="700"/>
            </a:lvl7pPr>
            <a:lvl8pPr marL="1080455" indent="0">
              <a:buNone/>
              <a:defRPr sz="700"/>
            </a:lvl8pPr>
            <a:lvl9pPr marL="123480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25" y="1410169"/>
            <a:ext cx="2161223" cy="211463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72156"/>
            <a:ext cx="3241834" cy="300302"/>
          </a:xfrm>
          <a:prstGeom prst="rect">
            <a:avLst/>
          </a:prstGeom>
        </p:spPr>
        <p:txBody>
          <a:bodyPr vert="horz" lIns="30870" tIns="15435" rIns="30870" bIns="15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20423"/>
            <a:ext cx="3241834" cy="1189113"/>
          </a:xfrm>
          <a:prstGeom prst="rect">
            <a:avLst/>
          </a:prstGeom>
        </p:spPr>
        <p:txBody>
          <a:bodyPr vert="horz" lIns="30870" tIns="15435" rIns="30870" bIns="15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1670014"/>
            <a:ext cx="840476" cy="95930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1487-F36D-8E4E-B971-6290DE3B01A2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1670014"/>
            <a:ext cx="1140645" cy="95930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1670014"/>
            <a:ext cx="840476" cy="95930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5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63" indent="-115763" algn="l" defTabSz="15435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0" indent="-96469" algn="l" defTabSz="154351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indent="-77175" algn="l" defTabSz="15435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228" indent="-77175" algn="l" defTabSz="15435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578" indent="-77175" algn="l" defTabSz="154351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29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8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63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981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5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70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3052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403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75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610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455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806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292265" y="35924"/>
            <a:ext cx="0" cy="459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9425" y="129715"/>
            <a:ext cx="766917" cy="21544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Host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429875" y="660593"/>
            <a:ext cx="957567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Accelerator worker 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hreads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697791" y="219706"/>
            <a:ext cx="957567" cy="22246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Accelerator initial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304360" y="682060"/>
            <a:ext cx="0" cy="346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484529" y="682060"/>
            <a:ext cx="0" cy="346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779904" y="682060"/>
            <a:ext cx="0" cy="346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964005" y="682060"/>
            <a:ext cx="0" cy="346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92265" y="1275458"/>
            <a:ext cx="0" cy="4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04420" y="495300"/>
            <a:ext cx="844633" cy="378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84549" y="1253364"/>
            <a:ext cx="864000" cy="2479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40244" y="533151"/>
            <a:ext cx="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771903" y="677356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71903" y="1036489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2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van der Pas</dc:creator>
  <cp:lastModifiedBy>Microsoft Office User</cp:lastModifiedBy>
  <cp:revision>27</cp:revision>
  <cp:lastPrinted>2012-09-16T08:13:20Z</cp:lastPrinted>
  <dcterms:created xsi:type="dcterms:W3CDTF">2012-06-21T01:46:27Z</dcterms:created>
  <dcterms:modified xsi:type="dcterms:W3CDTF">2017-05-29T16:12:05Z</dcterms:modified>
</cp:coreProperties>
</file>