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3602038" cy="2103438"/>
  <p:notesSz cx="7315200" cy="9601200"/>
  <p:defaultTextStyle>
    <a:defPPr>
      <a:defRPr lang="en-US"/>
    </a:defPPr>
    <a:lvl1pPr marL="0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5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701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3052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403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75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6104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455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806" algn="l" defTabSz="15435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11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345" d="100"/>
          <a:sy n="345" d="100"/>
        </p:scale>
        <p:origin x="176" y="464"/>
      </p:cViewPr>
      <p:guideLst>
        <p:guide orient="horz" pos="663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6" y="0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/>
          <a:lstStyle>
            <a:lvl1pPr algn="r">
              <a:defRPr sz="1400"/>
            </a:lvl1pPr>
          </a:lstStyle>
          <a:p>
            <a:fld id="{849CD228-8FE1-4451-A74C-90ADAABDDB5B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7850" y="722313"/>
            <a:ext cx="6159500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7" tIns="48315" rIns="96627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1"/>
          </a:xfrm>
          <a:prstGeom prst="rect">
            <a:avLst/>
          </a:prstGeom>
        </p:spPr>
        <p:txBody>
          <a:bodyPr vert="horz" lIns="96627" tIns="48315" rIns="96627" bIns="483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6" y="9119473"/>
            <a:ext cx="3169918" cy="480059"/>
          </a:xfrm>
          <a:prstGeom prst="rect">
            <a:avLst/>
          </a:prstGeom>
        </p:spPr>
        <p:txBody>
          <a:bodyPr vert="horz" lIns="96627" tIns="48315" rIns="96627" bIns="48315" rtlCol="0" anchor="b"/>
          <a:lstStyle>
            <a:lvl1pPr algn="r">
              <a:defRPr sz="1400"/>
            </a:lvl1pPr>
          </a:lstStyle>
          <a:p>
            <a:fld id="{0F1AD5F4-EF68-4A06-8253-1AB6B4C06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653430"/>
            <a:ext cx="3061732" cy="4508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06" y="1191951"/>
            <a:ext cx="2521427" cy="537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1483" y="84237"/>
            <a:ext cx="810459" cy="1794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2" y="84237"/>
            <a:ext cx="2371342" cy="1794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536" y="1351656"/>
            <a:ext cx="3061732" cy="417766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536" y="891530"/>
            <a:ext cx="3061732" cy="460126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5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70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305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4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7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61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4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80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2" y="490804"/>
            <a:ext cx="1590900" cy="138817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1036" y="490804"/>
            <a:ext cx="1590900" cy="138817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70839"/>
            <a:ext cx="1591526" cy="19622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102" y="667064"/>
            <a:ext cx="1591526" cy="121191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791" y="470839"/>
            <a:ext cx="1592151" cy="19622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51" indent="0">
              <a:buNone/>
              <a:defRPr sz="700" b="1"/>
            </a:lvl2pPr>
            <a:lvl3pPr marL="308701" indent="0">
              <a:buNone/>
              <a:defRPr sz="600" b="1"/>
            </a:lvl3pPr>
            <a:lvl4pPr marL="463052" indent="0">
              <a:buNone/>
              <a:defRPr sz="500" b="1"/>
            </a:lvl4pPr>
            <a:lvl5pPr marL="617403" indent="0">
              <a:buNone/>
              <a:defRPr sz="500" b="1"/>
            </a:lvl5pPr>
            <a:lvl6pPr marL="771754" indent="0">
              <a:buNone/>
              <a:defRPr sz="500" b="1"/>
            </a:lvl6pPr>
            <a:lvl7pPr marL="926104" indent="0">
              <a:buNone/>
              <a:defRPr sz="500" b="1"/>
            </a:lvl7pPr>
            <a:lvl8pPr marL="1080455" indent="0">
              <a:buNone/>
              <a:defRPr sz="500" b="1"/>
            </a:lvl8pPr>
            <a:lvl9pPr marL="123480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791" y="667064"/>
            <a:ext cx="1592151" cy="121191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2" y="83751"/>
            <a:ext cx="1185046" cy="35641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303" y="83750"/>
            <a:ext cx="2013639" cy="179522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02" y="440166"/>
            <a:ext cx="1185046" cy="1438809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31" y="1472407"/>
            <a:ext cx="2161223" cy="17382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6031" y="187946"/>
            <a:ext cx="2161223" cy="1262063"/>
          </a:xfrm>
        </p:spPr>
        <p:txBody>
          <a:bodyPr/>
          <a:lstStyle>
            <a:lvl1pPr marL="0" indent="0">
              <a:buNone/>
              <a:defRPr sz="1100"/>
            </a:lvl1pPr>
            <a:lvl2pPr marL="154351" indent="0">
              <a:buNone/>
              <a:defRPr sz="900"/>
            </a:lvl2pPr>
            <a:lvl3pPr marL="308701" indent="0">
              <a:buNone/>
              <a:defRPr sz="800"/>
            </a:lvl3pPr>
            <a:lvl4pPr marL="463052" indent="0">
              <a:buNone/>
              <a:defRPr sz="700"/>
            </a:lvl4pPr>
            <a:lvl5pPr marL="617403" indent="0">
              <a:buNone/>
              <a:defRPr sz="700"/>
            </a:lvl5pPr>
            <a:lvl6pPr marL="771754" indent="0">
              <a:buNone/>
              <a:defRPr sz="700"/>
            </a:lvl6pPr>
            <a:lvl7pPr marL="926104" indent="0">
              <a:buNone/>
              <a:defRPr sz="700"/>
            </a:lvl7pPr>
            <a:lvl8pPr marL="1080455" indent="0">
              <a:buNone/>
              <a:defRPr sz="700"/>
            </a:lvl8pPr>
            <a:lvl9pPr marL="123480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031" y="1646234"/>
            <a:ext cx="2161223" cy="246862"/>
          </a:xfrm>
        </p:spPr>
        <p:txBody>
          <a:bodyPr/>
          <a:lstStyle>
            <a:lvl1pPr marL="0" indent="0">
              <a:buNone/>
              <a:defRPr sz="500"/>
            </a:lvl1pPr>
            <a:lvl2pPr marL="154351" indent="0">
              <a:buNone/>
              <a:defRPr sz="400"/>
            </a:lvl2pPr>
            <a:lvl3pPr marL="308701" indent="0">
              <a:buNone/>
              <a:defRPr sz="300"/>
            </a:lvl3pPr>
            <a:lvl4pPr marL="463052" indent="0">
              <a:buNone/>
              <a:defRPr sz="300"/>
            </a:lvl4pPr>
            <a:lvl5pPr marL="617403" indent="0">
              <a:buNone/>
              <a:defRPr sz="300"/>
            </a:lvl5pPr>
            <a:lvl6pPr marL="771754" indent="0">
              <a:buNone/>
              <a:defRPr sz="300"/>
            </a:lvl6pPr>
            <a:lvl7pPr marL="926104" indent="0">
              <a:buNone/>
              <a:defRPr sz="300"/>
            </a:lvl7pPr>
            <a:lvl8pPr marL="1080455" indent="0">
              <a:buNone/>
              <a:defRPr sz="300"/>
            </a:lvl8pPr>
            <a:lvl9pPr marL="123480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2" y="84235"/>
            <a:ext cx="3241834" cy="350573"/>
          </a:xfrm>
          <a:prstGeom prst="rect">
            <a:avLst/>
          </a:prstGeom>
        </p:spPr>
        <p:txBody>
          <a:bodyPr vert="horz" lIns="30870" tIns="15435" rIns="30870" bIns="15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2" y="490804"/>
            <a:ext cx="3241834" cy="1388173"/>
          </a:xfrm>
          <a:prstGeom prst="rect">
            <a:avLst/>
          </a:prstGeom>
        </p:spPr>
        <p:txBody>
          <a:bodyPr vert="horz" lIns="30870" tIns="15435" rIns="30870" bIns="15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2" y="1949576"/>
            <a:ext cx="840476" cy="111988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1487-F36D-8E4E-B971-6290DE3B01A2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697" y="1949576"/>
            <a:ext cx="1140645" cy="111988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1460" y="1949576"/>
            <a:ext cx="840476" cy="111988"/>
          </a:xfrm>
          <a:prstGeom prst="rect">
            <a:avLst/>
          </a:prstGeom>
        </p:spPr>
        <p:txBody>
          <a:bodyPr vert="horz" lIns="30870" tIns="15435" rIns="30870" bIns="1543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A2C2-800E-8F4E-B08D-8E7737627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5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63" indent="-115763" algn="l" defTabSz="154351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0" indent="-96469" algn="l" defTabSz="154351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indent="-77175" algn="l" defTabSz="15435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228" indent="-77175" algn="l" defTabSz="154351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578" indent="-77175" algn="l" defTabSz="154351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929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328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630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981" indent="-77175" algn="l" defTabSz="15435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5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701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3052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403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75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6104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455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806" algn="l" defTabSz="154351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1812" y="372671"/>
            <a:ext cx="1154595" cy="149632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tlCol="0" anchor="t" anchorCtr="0"/>
          <a:lstStyle/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658" y="366273"/>
            <a:ext cx="98290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Generating Task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7550" y="1025137"/>
            <a:ext cx="741239" cy="283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8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57853" y="991403"/>
            <a:ext cx="741239" cy="338554"/>
          </a:xfrm>
          <a:prstGeom prst="rect">
            <a:avLst/>
          </a:prstGeom>
          <a:noFill/>
          <a:effectLst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Deferrable</a:t>
            </a:r>
            <a:endParaRPr lang="en-US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target task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85512" y="778454"/>
            <a:ext cx="803798" cy="713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 anchorCtr="0"/>
          <a:lstStyle/>
          <a:p>
            <a:endParaRPr lang="en-US" sz="8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4987" y="756680"/>
            <a:ext cx="761582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Initial task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69945" y="367432"/>
            <a:ext cx="0" cy="11700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850910" y="1025137"/>
            <a:ext cx="252000" cy="25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1848789" y="1300946"/>
            <a:ext cx="236723" cy="278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none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10712" y="135885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Host thread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264" y="962392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Accelerator </a:t>
            </a:r>
          </a:p>
          <a:p>
            <a:pPr algn="ctr"/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initial thread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2959785" y="778456"/>
            <a:ext cx="0" cy="70782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90490" y="632446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#pragma </a:t>
            </a:r>
            <a:r>
              <a:rPr lang="en-US" sz="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omp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\</a:t>
            </a:r>
          </a:p>
          <a:p>
            <a:r>
              <a:rPr lang="en-US" sz="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target </a:t>
            </a:r>
            <a:r>
              <a:rPr lang="en-US" sz="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nowait</a:t>
            </a:r>
            <a:endParaRPr lang="en-US" sz="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07591" y="947002"/>
            <a:ext cx="861979" cy="41549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  target region</a:t>
            </a:r>
          </a:p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908" y="1377407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#pragma </a:t>
            </a:r>
            <a:r>
              <a:rPr lang="en-US" sz="8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omp</a:t>
            </a: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taskwait</a:t>
            </a:r>
            <a:endParaRPr lang="en-US" sz="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28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van der Pas</dc:creator>
  <cp:lastModifiedBy>Microsoft Office User</cp:lastModifiedBy>
  <cp:revision>87</cp:revision>
  <cp:lastPrinted>2017-01-10T23:19:15Z</cp:lastPrinted>
  <dcterms:created xsi:type="dcterms:W3CDTF">2012-06-21T01:46:27Z</dcterms:created>
  <dcterms:modified xsi:type="dcterms:W3CDTF">2017-05-28T12:27:11Z</dcterms:modified>
</cp:coreProperties>
</file>