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952" y="176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8CC4-C781-3042-BCC4-4143E3C28A6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0E4F-FBA6-6640-A0DB-FFF31A1DB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80E4F-FBA6-6640-A0DB-FFF31A1DBA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F0E4-2F5F-A741-A40A-D0908B29F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8D70-0C8F-7045-BEFC-B7147532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08389-E8C2-6A44-A62C-03B1BD93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06E9-6F18-BE43-9A14-D2B8AFA9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BA67-D618-2E4C-B820-2BDD9FAD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C095-C1E6-2246-882A-90CCC197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61C0A-E27E-C34B-B2AD-F1692807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E16E-F942-BF47-9AB6-32A3025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DA6E-6E6A-8143-9F3C-CA4D010D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021B-22C8-9A4C-8BFA-A4C42994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F6DFB-1D1B-A54E-B7B7-021378AE3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B631-C811-5A4B-8D13-21F8A1E5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7D62-AFBB-7240-B2EB-424DDF4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2C34-D9A5-FE4A-A65D-EBE74D6C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385E-09AD-5F4D-B148-30C9CDA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3AE7-5EF2-A246-AD6D-BE33F633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885A-50DB-874A-BF5D-78F65B91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46AF-DA4A-3449-9F7C-F64F03E6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201E-8CB4-5D4D-9A03-E5980091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AD67-A797-4549-9E5B-BCCA2ED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FCD4-5A6E-C445-991C-7BC417C4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CCAA-3DCD-9943-8B03-5C19563E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484F-2D14-604F-AF70-32BFFE89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C029-3C56-A649-A76B-E2C88DD3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9805-5D3D-E44F-B9A7-D6F0ADDC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1BAF-31C5-3546-8FFC-DC28AA84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9C32-EFB5-8A41-A340-1DD810721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259C-F569-9C4C-9EB7-49BE1D121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5BC0A-DAE5-1743-B847-B8CE2C25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8A05F-6354-CC4D-B71B-CDDD2C8B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81AA-E840-1F46-925C-E8E131C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A3F0-4B6A-C14F-BE7E-277BD6CC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F63A-7E58-FF4A-B383-7924DC0F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3DBA-D446-E04A-8473-B3A7C0B7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647F8-57A1-B34B-B08E-54F0B9EB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AE4A-A7B9-6345-BA92-AB7FAC258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8F09F-AEF0-044F-8F44-8F03D47B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68400-8E25-1344-B086-E288C3CF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AD3B4-D0C7-CF4A-B5E1-656308CA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16AA-06BF-1C40-9C51-45555F7A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1A5B9-4F54-574F-91B3-71191A48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31C57-93A1-8040-85BE-D917068B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52E4-C14D-574E-B100-42297A62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55827-EFD8-4846-8F9D-564299F9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2DD8C-4274-8745-BEDF-96B392FE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8A680-920F-7841-A6E2-B84AD1E6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4EE7-B396-004E-BC8C-7DF5853E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64DD-37A8-0B4B-A351-77C09F1C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6B08-4DBE-2046-8B68-A31CF9B0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E6ED-4118-CC4F-8E1A-2C7780C4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1368-0308-8942-BF50-623D350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B662-F34A-FB4E-B76F-EFF2D3B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9B-0802-834C-912E-0BF105A7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1A4A6-6282-334A-A6ED-484F0A50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66E4A-F77E-1D4C-B269-C5EABFF2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3143-1014-FA48-9810-831EF5A2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72144-6F0B-D548-B4AB-A11D23D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44DF-DE56-8B4B-A501-0D621B31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B75FC-D366-3B4E-BAC3-6CC0DF69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D6B1-52AE-1B4E-81AD-E08134A9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B797-A6B4-6F43-912C-E817E8C77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C81F5-6E38-F143-A0F0-C9AF46A94FC5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1CE2-A4C2-2840-8E6D-F20911190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F890-5B70-F847-A179-C8E360457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8349-CD5B-7145-B410-744C9B8E6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1A06D7AC-ADE3-4A47-B49C-E4EEFD8E29A6}"/>
              </a:ext>
            </a:extLst>
          </p:cNvPr>
          <p:cNvSpPr/>
          <p:nvPr/>
        </p:nvSpPr>
        <p:spPr>
          <a:xfrm>
            <a:off x="578498" y="39456"/>
            <a:ext cx="8623323" cy="6184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A636E24-8034-7244-89B0-F121923B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37" y="517823"/>
            <a:ext cx="816016" cy="110215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78669E8-8E4B-474D-89F8-C7F25EA28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69" y="1882670"/>
            <a:ext cx="816016" cy="11069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8C97370-819D-344C-992A-FD6CBACE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351" y="1882670"/>
            <a:ext cx="816016" cy="110694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8F9EDD7-31F4-D142-A329-566583ED6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984" y="1863816"/>
            <a:ext cx="816016" cy="110694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B99FC02-3562-A941-BEE3-E8B696D2A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066" y="1863816"/>
            <a:ext cx="816016" cy="110694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7BFA9A9-165D-9C4A-8C59-DC3C23430E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219" y="517822"/>
            <a:ext cx="816016" cy="110215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820D4B4A-1304-4845-AFA2-292A7D4F3E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5984" y="517824"/>
            <a:ext cx="816016" cy="110215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49E5F61-D71C-A745-8899-47281F1EA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8066" y="517823"/>
            <a:ext cx="816016" cy="110215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7FE21A-E0C1-4D44-ABE8-7366F35543FF}"/>
              </a:ext>
            </a:extLst>
          </p:cNvPr>
          <p:cNvGrpSpPr/>
          <p:nvPr/>
        </p:nvGrpSpPr>
        <p:grpSpPr>
          <a:xfrm>
            <a:off x="1313203" y="3060234"/>
            <a:ext cx="3700800" cy="307777"/>
            <a:chOff x="4683282" y="3242573"/>
            <a:chExt cx="3700800" cy="30777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B4B3EF-4D31-EA4F-81EB-BFAFCD6A584B}"/>
                </a:ext>
              </a:extLst>
            </p:cNvPr>
            <p:cNvSpPr txBox="1"/>
            <p:nvPr/>
          </p:nvSpPr>
          <p:spPr>
            <a:xfrm>
              <a:off x="5090552" y="3242573"/>
              <a:ext cx="2959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L3 Cache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ADFF155-79EB-8E47-866A-597E79AAA344}"/>
                </a:ext>
              </a:extLst>
            </p:cNvPr>
            <p:cNvSpPr/>
            <p:nvPr/>
          </p:nvSpPr>
          <p:spPr>
            <a:xfrm>
              <a:off x="4683282" y="3270854"/>
              <a:ext cx="3700800" cy="254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EAC4737-7D7B-7741-92E8-0A78C8FA06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9842" y="3457488"/>
            <a:ext cx="816016" cy="11021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76CDAF-7D1D-F34E-B17C-393DB8C51D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9842" y="4798783"/>
            <a:ext cx="816016" cy="110694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3B52E8C-E0C5-A343-AA5C-46C715EEE4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1924" y="4798783"/>
            <a:ext cx="816016" cy="110694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1C2145D-B23E-6F44-A0F8-30DACF289E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75411" y="4802978"/>
            <a:ext cx="816016" cy="110694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1DB7436-5307-D245-AA04-FF2E96DABA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57493" y="4802978"/>
            <a:ext cx="816016" cy="110694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2598AEC-5DE0-3E46-8419-82A1A22B4A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1924" y="3457487"/>
            <a:ext cx="816016" cy="110215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B0537CE-533D-794C-A419-B4CC1E814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75411" y="3466913"/>
            <a:ext cx="816016" cy="110215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E450138-B213-1C4B-8680-4BF40DC084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57493" y="3466912"/>
            <a:ext cx="816016" cy="11021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1997DEA-862E-6B48-A164-4E705A743D2A}"/>
              </a:ext>
            </a:extLst>
          </p:cNvPr>
          <p:cNvGrpSpPr/>
          <p:nvPr/>
        </p:nvGrpSpPr>
        <p:grpSpPr>
          <a:xfrm>
            <a:off x="6117488" y="230836"/>
            <a:ext cx="2890970" cy="3922557"/>
            <a:chOff x="5225507" y="649442"/>
            <a:chExt cx="2890970" cy="392255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CD690E7-773A-0D46-B67D-BD44FA759C37}"/>
                </a:ext>
              </a:extLst>
            </p:cNvPr>
            <p:cNvSpPr txBox="1"/>
            <p:nvPr/>
          </p:nvSpPr>
          <p:spPr>
            <a:xfrm>
              <a:off x="5291496" y="696577"/>
              <a:ext cx="27304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Instruction Cache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0A3843-D344-6247-8101-9654F1360BA4}"/>
                </a:ext>
              </a:extLst>
            </p:cNvPr>
            <p:cNvSpPr txBox="1"/>
            <p:nvPr/>
          </p:nvSpPr>
          <p:spPr>
            <a:xfrm>
              <a:off x="5304320" y="105290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Thread Scheduler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4749FE3-3D73-084D-8F3B-5284F1B51293}"/>
                </a:ext>
              </a:extLst>
            </p:cNvPr>
            <p:cNvSpPr txBox="1"/>
            <p:nvPr/>
          </p:nvSpPr>
          <p:spPr>
            <a:xfrm>
              <a:off x="5304320" y="139226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E257A89-7D1D-414B-BFC0-A4ADCF3E3025}"/>
                </a:ext>
              </a:extLst>
            </p:cNvPr>
            <p:cNvSpPr txBox="1"/>
            <p:nvPr/>
          </p:nvSpPr>
          <p:spPr>
            <a:xfrm>
              <a:off x="5304320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C9EC85-9F9F-B641-9E7E-719C3C4537C4}"/>
                </a:ext>
              </a:extLst>
            </p:cNvPr>
            <p:cNvSpPr txBox="1"/>
            <p:nvPr/>
          </p:nvSpPr>
          <p:spPr>
            <a:xfrm>
              <a:off x="5304320" y="1740761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Register File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6EA7CA-8BDC-2D46-8F16-422B51E66203}"/>
                </a:ext>
              </a:extLst>
            </p:cNvPr>
            <p:cNvSpPr txBox="1"/>
            <p:nvPr/>
          </p:nvSpPr>
          <p:spPr>
            <a:xfrm>
              <a:off x="6012901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494DA2-3522-814B-94F9-789F1A8053E0}"/>
                </a:ext>
              </a:extLst>
            </p:cNvPr>
            <p:cNvSpPr txBox="1"/>
            <p:nvPr/>
          </p:nvSpPr>
          <p:spPr>
            <a:xfrm>
              <a:off x="6721482" y="209358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195307-F3EB-1043-B9B7-F60BC673431B}"/>
                </a:ext>
              </a:extLst>
            </p:cNvPr>
            <p:cNvSpPr txBox="1"/>
            <p:nvPr/>
          </p:nvSpPr>
          <p:spPr>
            <a:xfrm>
              <a:off x="7430063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66A0A1E-D016-3D49-8F7A-6A97B1AC0EE7}"/>
                </a:ext>
              </a:extLst>
            </p:cNvPr>
            <p:cNvSpPr txBox="1"/>
            <p:nvPr/>
          </p:nvSpPr>
          <p:spPr>
            <a:xfrm>
              <a:off x="5304320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6D1DC9-C866-2B4B-87E9-147ACEEEDC97}"/>
                </a:ext>
              </a:extLst>
            </p:cNvPr>
            <p:cNvSpPr txBox="1"/>
            <p:nvPr/>
          </p:nvSpPr>
          <p:spPr>
            <a:xfrm>
              <a:off x="6012901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DB33698-D647-8243-9ED9-2F4613906003}"/>
                </a:ext>
              </a:extLst>
            </p:cNvPr>
            <p:cNvSpPr txBox="1"/>
            <p:nvPr/>
          </p:nvSpPr>
          <p:spPr>
            <a:xfrm>
              <a:off x="6721482" y="263285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7E1439-FB53-3940-B725-582E6FBAF9C5}"/>
                </a:ext>
              </a:extLst>
            </p:cNvPr>
            <p:cNvSpPr txBox="1"/>
            <p:nvPr/>
          </p:nvSpPr>
          <p:spPr>
            <a:xfrm>
              <a:off x="7430063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F1D1AD3-E652-0A4C-987F-5A219EDD1F70}"/>
                </a:ext>
              </a:extLst>
            </p:cNvPr>
            <p:cNvSpPr txBox="1"/>
            <p:nvPr/>
          </p:nvSpPr>
          <p:spPr>
            <a:xfrm>
              <a:off x="5304320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37DCC8-21BA-E342-BF03-F433AE58E0A2}"/>
                </a:ext>
              </a:extLst>
            </p:cNvPr>
            <p:cNvSpPr txBox="1"/>
            <p:nvPr/>
          </p:nvSpPr>
          <p:spPr>
            <a:xfrm>
              <a:off x="6012901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9E0BEF-429E-D842-9CC6-BC6C8229633A}"/>
                </a:ext>
              </a:extLst>
            </p:cNvPr>
            <p:cNvSpPr txBox="1"/>
            <p:nvPr/>
          </p:nvSpPr>
          <p:spPr>
            <a:xfrm>
              <a:off x="6721482" y="318067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0DB8DA-34D9-0F43-9587-F93D929233E2}"/>
                </a:ext>
              </a:extLst>
            </p:cNvPr>
            <p:cNvSpPr txBox="1"/>
            <p:nvPr/>
          </p:nvSpPr>
          <p:spPr>
            <a:xfrm>
              <a:off x="7430063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91F3CEF-BE62-BC47-B6E5-BC6B6EB51F2B}"/>
                </a:ext>
              </a:extLst>
            </p:cNvPr>
            <p:cNvSpPr txBox="1"/>
            <p:nvPr/>
          </p:nvSpPr>
          <p:spPr>
            <a:xfrm>
              <a:off x="5304320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4FF4F4-1614-8447-892D-1FDF7458A7C4}"/>
                </a:ext>
              </a:extLst>
            </p:cNvPr>
            <p:cNvSpPr txBox="1"/>
            <p:nvPr/>
          </p:nvSpPr>
          <p:spPr>
            <a:xfrm>
              <a:off x="6012901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7DDFE07-89E5-9440-9E36-C3F3351CDB1B}"/>
                </a:ext>
              </a:extLst>
            </p:cNvPr>
            <p:cNvSpPr txBox="1"/>
            <p:nvPr/>
          </p:nvSpPr>
          <p:spPr>
            <a:xfrm>
              <a:off x="6721482" y="3701092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4648D3-500F-B94E-AA6E-D75F6FD29E6B}"/>
                </a:ext>
              </a:extLst>
            </p:cNvPr>
            <p:cNvSpPr txBox="1"/>
            <p:nvPr/>
          </p:nvSpPr>
          <p:spPr>
            <a:xfrm>
              <a:off x="7430063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33DF88E-AFF5-1542-AB92-E092F5BFD2EA}"/>
                </a:ext>
              </a:extLst>
            </p:cNvPr>
            <p:cNvSpPr txBox="1"/>
            <p:nvPr/>
          </p:nvSpPr>
          <p:spPr>
            <a:xfrm>
              <a:off x="6738935" y="140293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59FDD46-A59E-4443-8393-D04988CFFAAE}"/>
                </a:ext>
              </a:extLst>
            </p:cNvPr>
            <p:cNvSpPr txBox="1"/>
            <p:nvPr/>
          </p:nvSpPr>
          <p:spPr>
            <a:xfrm>
              <a:off x="5304320" y="422017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L1 Cache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B60816-6EBC-6849-9938-A8FADD26AA01}"/>
                </a:ext>
              </a:extLst>
            </p:cNvPr>
            <p:cNvSpPr/>
            <p:nvPr/>
          </p:nvSpPr>
          <p:spPr>
            <a:xfrm>
              <a:off x="5225507" y="649442"/>
              <a:ext cx="2890970" cy="392255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0BE2A21-80C0-E547-B751-EC9DB3C8786A}"/>
              </a:ext>
            </a:extLst>
          </p:cNvPr>
          <p:cNvSpPr/>
          <p:nvPr/>
        </p:nvSpPr>
        <p:spPr>
          <a:xfrm>
            <a:off x="3208466" y="460327"/>
            <a:ext cx="1822952" cy="258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E6D63D7-87AD-794A-A464-52223FFDDAB7}"/>
              </a:ext>
            </a:extLst>
          </p:cNvPr>
          <p:cNvSpPr/>
          <p:nvPr/>
        </p:nvSpPr>
        <p:spPr>
          <a:xfrm>
            <a:off x="3198502" y="3399343"/>
            <a:ext cx="1814009" cy="25867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90DF16-6A61-274E-8446-D1A6F99F8E6A}"/>
              </a:ext>
            </a:extLst>
          </p:cNvPr>
          <p:cNvSpPr/>
          <p:nvPr/>
        </p:nvSpPr>
        <p:spPr>
          <a:xfrm>
            <a:off x="1332560" y="3396292"/>
            <a:ext cx="1814009" cy="2586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A18EE4D-AA8B-0044-9A89-A91EA58F76EC}"/>
              </a:ext>
            </a:extLst>
          </p:cNvPr>
          <p:cNvSpPr/>
          <p:nvPr/>
        </p:nvSpPr>
        <p:spPr>
          <a:xfrm>
            <a:off x="4027923" y="1767908"/>
            <a:ext cx="1040436" cy="13257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60FF4B3-0554-9741-B3BE-7E671B7D3C22}"/>
              </a:ext>
            </a:extLst>
          </p:cNvPr>
          <p:cNvCxnSpPr>
            <a:stCxn id="166" idx="0"/>
          </p:cNvCxnSpPr>
          <p:nvPr/>
        </p:nvCxnSpPr>
        <p:spPr>
          <a:xfrm flipV="1">
            <a:off x="4548141" y="202556"/>
            <a:ext cx="1570804" cy="1565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09FD2C4-2D37-7846-A719-123B1685750A}"/>
              </a:ext>
            </a:extLst>
          </p:cNvPr>
          <p:cNvCxnSpPr>
            <a:cxnSpLocks/>
            <a:stCxn id="166" idx="4"/>
          </p:cNvCxnSpPr>
          <p:nvPr/>
        </p:nvCxnSpPr>
        <p:spPr>
          <a:xfrm>
            <a:off x="4548141" y="3093612"/>
            <a:ext cx="1570804" cy="1059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528D72-9680-D945-9D20-8CEFDAC8FBB4}"/>
              </a:ext>
            </a:extLst>
          </p:cNvPr>
          <p:cNvSpPr txBox="1"/>
          <p:nvPr/>
        </p:nvSpPr>
        <p:spPr>
          <a:xfrm>
            <a:off x="3305888" y="4554236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ECCC54-85E6-2847-B412-886612F3DCE5}"/>
              </a:ext>
            </a:extLst>
          </p:cNvPr>
          <p:cNvSpPr/>
          <p:nvPr/>
        </p:nvSpPr>
        <p:spPr>
          <a:xfrm>
            <a:off x="3273562" y="4591143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1788AE-6640-A545-B044-A70178B7E6D3}"/>
              </a:ext>
            </a:extLst>
          </p:cNvPr>
          <p:cNvSpPr txBox="1"/>
          <p:nvPr/>
        </p:nvSpPr>
        <p:spPr>
          <a:xfrm rot="16200000">
            <a:off x="3931721" y="4535795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B5FC9-3DA0-5541-8E16-AADA0DDBA2C8}"/>
              </a:ext>
            </a:extLst>
          </p:cNvPr>
          <p:cNvSpPr txBox="1"/>
          <p:nvPr/>
        </p:nvSpPr>
        <p:spPr>
          <a:xfrm>
            <a:off x="1403070" y="4540711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FA450A-9AED-CA4F-9E09-8C0D2C9164D0}"/>
              </a:ext>
            </a:extLst>
          </p:cNvPr>
          <p:cNvSpPr/>
          <p:nvPr/>
        </p:nvSpPr>
        <p:spPr>
          <a:xfrm>
            <a:off x="1370744" y="4577618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8A6694-B99E-EB47-A7D9-F3EEFCB3675E}"/>
              </a:ext>
            </a:extLst>
          </p:cNvPr>
          <p:cNvSpPr/>
          <p:nvPr/>
        </p:nvSpPr>
        <p:spPr>
          <a:xfrm>
            <a:off x="1306033" y="463153"/>
            <a:ext cx="1822952" cy="258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912A96-1C72-5F47-A2A3-40C92927D176}"/>
              </a:ext>
            </a:extLst>
          </p:cNvPr>
          <p:cNvSpPr txBox="1"/>
          <p:nvPr/>
        </p:nvSpPr>
        <p:spPr>
          <a:xfrm>
            <a:off x="1398301" y="1607794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76A9C7-9280-4040-8A9A-400E723D6487}"/>
              </a:ext>
            </a:extLst>
          </p:cNvPr>
          <p:cNvSpPr/>
          <p:nvPr/>
        </p:nvSpPr>
        <p:spPr>
          <a:xfrm>
            <a:off x="1365975" y="1644701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8506CC-7AD1-3243-9C14-60CC62523950}"/>
              </a:ext>
            </a:extLst>
          </p:cNvPr>
          <p:cNvSpPr txBox="1"/>
          <p:nvPr/>
        </p:nvSpPr>
        <p:spPr>
          <a:xfrm>
            <a:off x="3301864" y="1605248"/>
            <a:ext cx="167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L2 Cache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4C2EF8-8163-5641-8B53-30D4F2D18B5A}"/>
              </a:ext>
            </a:extLst>
          </p:cNvPr>
          <p:cNvSpPr/>
          <p:nvPr/>
        </p:nvSpPr>
        <p:spPr>
          <a:xfrm>
            <a:off x="3269538" y="1642155"/>
            <a:ext cx="1698098" cy="189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6306BC-4310-BD47-B54E-F3CC0E6458CA}"/>
              </a:ext>
            </a:extLst>
          </p:cNvPr>
          <p:cNvSpPr txBox="1"/>
          <p:nvPr/>
        </p:nvSpPr>
        <p:spPr>
          <a:xfrm rot="16200000">
            <a:off x="3971332" y="1599831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5D0960-A133-E94E-8D53-BFEB87336965}"/>
              </a:ext>
            </a:extLst>
          </p:cNvPr>
          <p:cNvSpPr txBox="1"/>
          <p:nvPr/>
        </p:nvSpPr>
        <p:spPr>
          <a:xfrm rot="16200000">
            <a:off x="-212385" y="1608154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7C2CC9-3EC2-D94D-B740-391210F50EF6}"/>
              </a:ext>
            </a:extLst>
          </p:cNvPr>
          <p:cNvSpPr txBox="1"/>
          <p:nvPr/>
        </p:nvSpPr>
        <p:spPr>
          <a:xfrm rot="16200000">
            <a:off x="-198707" y="4531758"/>
            <a:ext cx="25867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</p:spTree>
    <p:extLst>
      <p:ext uri="{BB962C8B-B14F-4D97-AF65-F5344CB8AC3E}">
        <p14:creationId xmlns:p14="http://schemas.microsoft.com/office/powerpoint/2010/main" val="114744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F7A37A9-971E-9E4D-B60D-704DEAE8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56" y="1140561"/>
            <a:ext cx="3713946" cy="865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69A36-D204-A849-9947-1D6B8D44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8" y="982883"/>
            <a:ext cx="4985866" cy="5654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0407ED-7589-BD40-8B2E-C78AE0469035}"/>
              </a:ext>
            </a:extLst>
          </p:cNvPr>
          <p:cNvSpPr/>
          <p:nvPr/>
        </p:nvSpPr>
        <p:spPr>
          <a:xfrm>
            <a:off x="347241" y="827018"/>
            <a:ext cx="5660020" cy="5886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03102-AB7A-3E40-8C29-BC9C85819F72}"/>
              </a:ext>
            </a:extLst>
          </p:cNvPr>
          <p:cNvSpPr/>
          <p:nvPr/>
        </p:nvSpPr>
        <p:spPr>
          <a:xfrm>
            <a:off x="6858599" y="868080"/>
            <a:ext cx="4272655" cy="1238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B8C90-F69A-3349-9E14-A9F89512DD9B}"/>
              </a:ext>
            </a:extLst>
          </p:cNvPr>
          <p:cNvCxnSpPr/>
          <p:nvPr/>
        </p:nvCxnSpPr>
        <p:spPr>
          <a:xfrm flipH="1">
            <a:off x="6007261" y="1487213"/>
            <a:ext cx="85133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6130-C600-2D48-B64F-B4FA434B8742}"/>
              </a:ext>
            </a:extLst>
          </p:cNvPr>
          <p:cNvSpPr txBox="1"/>
          <p:nvPr/>
        </p:nvSpPr>
        <p:spPr>
          <a:xfrm>
            <a:off x="6858599" y="895524"/>
            <a:ext cx="113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35119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5774C-2EE8-174D-B9C1-DB8ED86F19F4}"/>
              </a:ext>
            </a:extLst>
          </p:cNvPr>
          <p:cNvSpPr txBox="1"/>
          <p:nvPr/>
        </p:nvSpPr>
        <p:spPr>
          <a:xfrm>
            <a:off x="3993931" y="1250731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__mm256d Avec, </a:t>
            </a:r>
            <a:r>
              <a:rPr lang="en-US" dirty="0" err="1"/>
              <a:t>Bvec</a:t>
            </a:r>
            <a:r>
              <a:rPr lang="en-US" dirty="0"/>
              <a:t>, </a:t>
            </a:r>
            <a:r>
              <a:rPr lang="en-US" dirty="0" err="1"/>
              <a:t>Cvec</a:t>
            </a:r>
            <a:r>
              <a:rPr lang="en-US" dirty="0"/>
              <a:t>, </a:t>
            </a:r>
            <a:r>
              <a:rPr lang="en-US" dirty="0" err="1"/>
              <a:t>Dvec</a:t>
            </a:r>
            <a:r>
              <a:rPr lang="en-US" dirty="0"/>
              <a:t>, </a:t>
            </a:r>
            <a:r>
              <a:rPr lang="en-US" dirty="0" err="1"/>
              <a:t>Evec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20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8C995-78B4-3B4D-BC15-85CE42E9FE6F}"/>
              </a:ext>
            </a:extLst>
          </p:cNvPr>
          <p:cNvSpPr txBox="1"/>
          <p:nvPr/>
        </p:nvSpPr>
        <p:spPr>
          <a:xfrm>
            <a:off x="5291496" y="696577"/>
            <a:ext cx="27304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Instruction Cache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C358D-86D0-C044-A670-A16EE667E0BB}"/>
              </a:ext>
            </a:extLst>
          </p:cNvPr>
          <p:cNvSpPr txBox="1"/>
          <p:nvPr/>
        </p:nvSpPr>
        <p:spPr>
          <a:xfrm>
            <a:off x="5304320" y="1052904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Thread Scheduler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3DD85-91DE-6044-B824-5208EBD27F02}"/>
              </a:ext>
            </a:extLst>
          </p:cNvPr>
          <p:cNvSpPr txBox="1"/>
          <p:nvPr/>
        </p:nvSpPr>
        <p:spPr>
          <a:xfrm>
            <a:off x="5304320" y="1392269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3B089-F588-B345-AC01-C95B473FEA44}"/>
              </a:ext>
            </a:extLst>
          </p:cNvPr>
          <p:cNvSpPr txBox="1"/>
          <p:nvPr/>
        </p:nvSpPr>
        <p:spPr>
          <a:xfrm>
            <a:off x="5304320" y="209079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8E197-29B1-9043-BBC1-82619CC9A31C}"/>
              </a:ext>
            </a:extLst>
          </p:cNvPr>
          <p:cNvSpPr txBox="1"/>
          <p:nvPr/>
        </p:nvSpPr>
        <p:spPr>
          <a:xfrm>
            <a:off x="5304320" y="1740761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A30C-3285-8F41-A724-BF3178495666}"/>
              </a:ext>
            </a:extLst>
          </p:cNvPr>
          <p:cNvSpPr txBox="1"/>
          <p:nvPr/>
        </p:nvSpPr>
        <p:spPr>
          <a:xfrm>
            <a:off x="6012901" y="209079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90A69-9789-364C-A7DE-A23F2E096437}"/>
              </a:ext>
            </a:extLst>
          </p:cNvPr>
          <p:cNvSpPr txBox="1"/>
          <p:nvPr/>
        </p:nvSpPr>
        <p:spPr>
          <a:xfrm>
            <a:off x="6721482" y="209358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6E299-89E8-3549-9B83-362C67507F53}"/>
              </a:ext>
            </a:extLst>
          </p:cNvPr>
          <p:cNvSpPr txBox="1"/>
          <p:nvPr/>
        </p:nvSpPr>
        <p:spPr>
          <a:xfrm>
            <a:off x="7430063" y="209079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F9B4E-78D6-8D42-B850-61395057586D}"/>
              </a:ext>
            </a:extLst>
          </p:cNvPr>
          <p:cNvSpPr txBox="1"/>
          <p:nvPr/>
        </p:nvSpPr>
        <p:spPr>
          <a:xfrm>
            <a:off x="5304320" y="2630060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5F3E6-86D2-F449-BDFC-97AFA00629CD}"/>
              </a:ext>
            </a:extLst>
          </p:cNvPr>
          <p:cNvSpPr txBox="1"/>
          <p:nvPr/>
        </p:nvSpPr>
        <p:spPr>
          <a:xfrm>
            <a:off x="6012901" y="2630060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170DD-EB1C-BF47-AC2B-9B86186E207C}"/>
              </a:ext>
            </a:extLst>
          </p:cNvPr>
          <p:cNvSpPr txBox="1"/>
          <p:nvPr/>
        </p:nvSpPr>
        <p:spPr>
          <a:xfrm>
            <a:off x="6721482" y="263285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39F91-915F-2C40-89D7-062A27CAF82A}"/>
              </a:ext>
            </a:extLst>
          </p:cNvPr>
          <p:cNvSpPr txBox="1"/>
          <p:nvPr/>
        </p:nvSpPr>
        <p:spPr>
          <a:xfrm>
            <a:off x="7430063" y="2630060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03882A-B9F8-3343-BAD9-A01CFAF4DD67}"/>
              </a:ext>
            </a:extLst>
          </p:cNvPr>
          <p:cNvSpPr txBox="1"/>
          <p:nvPr/>
        </p:nvSpPr>
        <p:spPr>
          <a:xfrm>
            <a:off x="5304320" y="317788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94A47-E002-AC42-9775-9703289F1308}"/>
              </a:ext>
            </a:extLst>
          </p:cNvPr>
          <p:cNvSpPr txBox="1"/>
          <p:nvPr/>
        </p:nvSpPr>
        <p:spPr>
          <a:xfrm>
            <a:off x="6012901" y="317788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CF4AE-196E-3748-9459-C6A1343112DD}"/>
              </a:ext>
            </a:extLst>
          </p:cNvPr>
          <p:cNvSpPr txBox="1"/>
          <p:nvPr/>
        </p:nvSpPr>
        <p:spPr>
          <a:xfrm>
            <a:off x="6721482" y="318067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1B296D-D42D-5142-B2F4-C748D5B3C480}"/>
              </a:ext>
            </a:extLst>
          </p:cNvPr>
          <p:cNvSpPr txBox="1"/>
          <p:nvPr/>
        </p:nvSpPr>
        <p:spPr>
          <a:xfrm>
            <a:off x="7430063" y="3177886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808EF-CE2A-AB4D-8E84-96D18428F22B}"/>
              </a:ext>
            </a:extLst>
          </p:cNvPr>
          <p:cNvSpPr txBox="1"/>
          <p:nvPr/>
        </p:nvSpPr>
        <p:spPr>
          <a:xfrm>
            <a:off x="5304320" y="369830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17D61-0290-DD46-A37C-B9802BE59011}"/>
              </a:ext>
            </a:extLst>
          </p:cNvPr>
          <p:cNvSpPr txBox="1"/>
          <p:nvPr/>
        </p:nvSpPr>
        <p:spPr>
          <a:xfrm>
            <a:off x="6012901" y="369830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553A7-C195-6741-B244-D0377EA5AF1C}"/>
              </a:ext>
            </a:extLst>
          </p:cNvPr>
          <p:cNvSpPr txBox="1"/>
          <p:nvPr/>
        </p:nvSpPr>
        <p:spPr>
          <a:xfrm>
            <a:off x="6721482" y="3701092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2519E-5BB7-2947-BFC6-A975A1931741}"/>
              </a:ext>
            </a:extLst>
          </p:cNvPr>
          <p:cNvSpPr txBox="1"/>
          <p:nvPr/>
        </p:nvSpPr>
        <p:spPr>
          <a:xfrm>
            <a:off x="7430063" y="3698301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265C27-2895-4F41-8D3E-7790D53104E5}"/>
              </a:ext>
            </a:extLst>
          </p:cNvPr>
          <p:cNvSpPr txBox="1"/>
          <p:nvPr/>
        </p:nvSpPr>
        <p:spPr>
          <a:xfrm>
            <a:off x="6738935" y="1402939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096CFF-9CAA-4F49-8E88-75BDEA8B80D6}"/>
              </a:ext>
            </a:extLst>
          </p:cNvPr>
          <p:cNvSpPr txBox="1"/>
          <p:nvPr/>
        </p:nvSpPr>
        <p:spPr>
          <a:xfrm>
            <a:off x="5304320" y="4220174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6AE1A-2FE9-454B-9D1B-BB9F1FABEDBC}"/>
              </a:ext>
            </a:extLst>
          </p:cNvPr>
          <p:cNvSpPr/>
          <p:nvPr/>
        </p:nvSpPr>
        <p:spPr>
          <a:xfrm>
            <a:off x="5225507" y="649442"/>
            <a:ext cx="2890970" cy="392255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153347-73CF-2042-90F4-B2D253C6E386}"/>
              </a:ext>
            </a:extLst>
          </p:cNvPr>
          <p:cNvSpPr txBox="1"/>
          <p:nvPr/>
        </p:nvSpPr>
        <p:spPr>
          <a:xfrm>
            <a:off x="988133" y="4794240"/>
            <a:ext cx="27304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Instruction Cache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A7A9C-8A76-2A44-BD1B-098CA0ABF887}"/>
              </a:ext>
            </a:extLst>
          </p:cNvPr>
          <p:cNvSpPr txBox="1"/>
          <p:nvPr/>
        </p:nvSpPr>
        <p:spPr>
          <a:xfrm>
            <a:off x="988132" y="4469185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Thread Scheduler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E03DC1-EC65-4447-A5D1-42DD7896FC9C}"/>
              </a:ext>
            </a:extLst>
          </p:cNvPr>
          <p:cNvSpPr txBox="1"/>
          <p:nvPr/>
        </p:nvSpPr>
        <p:spPr>
          <a:xfrm>
            <a:off x="991647" y="4133662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5264-7B80-FC4E-A258-6651CC18DBB3}"/>
              </a:ext>
            </a:extLst>
          </p:cNvPr>
          <p:cNvSpPr txBox="1"/>
          <p:nvPr/>
        </p:nvSpPr>
        <p:spPr>
          <a:xfrm>
            <a:off x="1008099" y="167876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6A03F9-F67A-D346-90ED-29561DC60C09}"/>
              </a:ext>
            </a:extLst>
          </p:cNvPr>
          <p:cNvSpPr txBox="1"/>
          <p:nvPr/>
        </p:nvSpPr>
        <p:spPr>
          <a:xfrm>
            <a:off x="991647" y="3808607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798BAB-BF45-214A-A36A-8096D3A44BC7}"/>
              </a:ext>
            </a:extLst>
          </p:cNvPr>
          <p:cNvSpPr txBox="1"/>
          <p:nvPr/>
        </p:nvSpPr>
        <p:spPr>
          <a:xfrm>
            <a:off x="1716680" y="167876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5933C-F162-FA4E-87FF-61EBAC806E15}"/>
              </a:ext>
            </a:extLst>
          </p:cNvPr>
          <p:cNvSpPr txBox="1"/>
          <p:nvPr/>
        </p:nvSpPr>
        <p:spPr>
          <a:xfrm>
            <a:off x="2425261" y="1681554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A4688F-9B82-B641-866C-3E40BF0AF55B}"/>
              </a:ext>
            </a:extLst>
          </p:cNvPr>
          <p:cNvSpPr txBox="1"/>
          <p:nvPr/>
        </p:nvSpPr>
        <p:spPr>
          <a:xfrm>
            <a:off x="3133842" y="167876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4F02B1-738D-9043-9879-C8F84C5B637B}"/>
              </a:ext>
            </a:extLst>
          </p:cNvPr>
          <p:cNvSpPr txBox="1"/>
          <p:nvPr/>
        </p:nvSpPr>
        <p:spPr>
          <a:xfrm>
            <a:off x="1008099" y="221802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A4F3C7-7946-0C48-84E4-97586A09009A}"/>
              </a:ext>
            </a:extLst>
          </p:cNvPr>
          <p:cNvSpPr txBox="1"/>
          <p:nvPr/>
        </p:nvSpPr>
        <p:spPr>
          <a:xfrm>
            <a:off x="1716680" y="221802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1B90C3-7DBD-6040-BCE8-99EFCECBD26E}"/>
              </a:ext>
            </a:extLst>
          </p:cNvPr>
          <p:cNvSpPr txBox="1"/>
          <p:nvPr/>
        </p:nvSpPr>
        <p:spPr>
          <a:xfrm>
            <a:off x="2425261" y="222081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02E5F-A9C6-6444-AF17-53E5D903A21F}"/>
              </a:ext>
            </a:extLst>
          </p:cNvPr>
          <p:cNvSpPr txBox="1"/>
          <p:nvPr/>
        </p:nvSpPr>
        <p:spPr>
          <a:xfrm>
            <a:off x="3133842" y="2218027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C08011-B31D-9E41-B03F-99A41661A883}"/>
              </a:ext>
            </a:extLst>
          </p:cNvPr>
          <p:cNvSpPr txBox="1"/>
          <p:nvPr/>
        </p:nvSpPr>
        <p:spPr>
          <a:xfrm>
            <a:off x="1008099" y="276585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66D3C8-7021-C84E-BA36-42564C1B37E9}"/>
              </a:ext>
            </a:extLst>
          </p:cNvPr>
          <p:cNvSpPr txBox="1"/>
          <p:nvPr/>
        </p:nvSpPr>
        <p:spPr>
          <a:xfrm>
            <a:off x="1716680" y="276585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46DE6C-5611-784C-8361-CD5977D2125D}"/>
              </a:ext>
            </a:extLst>
          </p:cNvPr>
          <p:cNvSpPr txBox="1"/>
          <p:nvPr/>
        </p:nvSpPr>
        <p:spPr>
          <a:xfrm>
            <a:off x="2425261" y="2768644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78CB95-9549-A546-9287-BCBD74A9870A}"/>
              </a:ext>
            </a:extLst>
          </p:cNvPr>
          <p:cNvSpPr txBox="1"/>
          <p:nvPr/>
        </p:nvSpPr>
        <p:spPr>
          <a:xfrm>
            <a:off x="3133842" y="2765853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1BF1DE-E2AA-924C-ABB4-42CF581DE457}"/>
              </a:ext>
            </a:extLst>
          </p:cNvPr>
          <p:cNvSpPr txBox="1"/>
          <p:nvPr/>
        </p:nvSpPr>
        <p:spPr>
          <a:xfrm>
            <a:off x="1008099" y="328626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27557B-009E-D140-94EB-3573F1A51DAC}"/>
              </a:ext>
            </a:extLst>
          </p:cNvPr>
          <p:cNvSpPr txBox="1"/>
          <p:nvPr/>
        </p:nvSpPr>
        <p:spPr>
          <a:xfrm>
            <a:off x="1716680" y="328626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2E65C-3B8F-2341-8E14-3BA82DBCC31C}"/>
              </a:ext>
            </a:extLst>
          </p:cNvPr>
          <p:cNvSpPr txBox="1"/>
          <p:nvPr/>
        </p:nvSpPr>
        <p:spPr>
          <a:xfrm>
            <a:off x="2425261" y="3289059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8E66B-3511-724F-9AA6-94ED3B5409FE}"/>
              </a:ext>
            </a:extLst>
          </p:cNvPr>
          <p:cNvSpPr txBox="1"/>
          <p:nvPr/>
        </p:nvSpPr>
        <p:spPr>
          <a:xfrm>
            <a:off x="3133842" y="3286268"/>
            <a:ext cx="6047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SIMD Lane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F30D-D936-C145-942B-3FAEE5217BD3}"/>
              </a:ext>
            </a:extLst>
          </p:cNvPr>
          <p:cNvSpPr txBox="1"/>
          <p:nvPr/>
        </p:nvSpPr>
        <p:spPr>
          <a:xfrm>
            <a:off x="2422747" y="4138896"/>
            <a:ext cx="12958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Dispatch Unit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A6FA1-662C-1A46-BB1A-D9239F450BE4}"/>
              </a:ext>
            </a:extLst>
          </p:cNvPr>
          <p:cNvSpPr txBox="1"/>
          <p:nvPr/>
        </p:nvSpPr>
        <p:spPr>
          <a:xfrm>
            <a:off x="1008099" y="1358275"/>
            <a:ext cx="27304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118342-5C45-5742-885A-AA03DBCE8E22}"/>
              </a:ext>
            </a:extLst>
          </p:cNvPr>
          <p:cNvSpPr/>
          <p:nvPr/>
        </p:nvSpPr>
        <p:spPr>
          <a:xfrm>
            <a:off x="949900" y="1267183"/>
            <a:ext cx="2890970" cy="392255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1A06D7AC-ADE3-4A47-B49C-E4EEFD8E29A6}"/>
              </a:ext>
            </a:extLst>
          </p:cNvPr>
          <p:cNvSpPr/>
          <p:nvPr/>
        </p:nvSpPr>
        <p:spPr>
          <a:xfrm>
            <a:off x="603315" y="84841"/>
            <a:ext cx="8408710" cy="581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A636E24-8034-7244-89B0-F121923B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69" y="780522"/>
            <a:ext cx="816016" cy="110215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78669E8-8E4B-474D-89F8-C7F25EA2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69" y="1882670"/>
            <a:ext cx="816016" cy="11069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8C97370-819D-344C-992A-FD6CBACEC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51" y="1882670"/>
            <a:ext cx="816016" cy="110694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8F9EDD7-31F4-D142-A329-566583ED6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984" y="1863816"/>
            <a:ext cx="816016" cy="110694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B99FC02-3562-A941-BEE3-E8B696D2A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066" y="1863816"/>
            <a:ext cx="816016" cy="110694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7BFA9A9-165D-9C4A-8C59-DC3C23430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1351" y="780521"/>
            <a:ext cx="816016" cy="110215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820D4B4A-1304-4845-AFA2-292A7D4F3E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984" y="761666"/>
            <a:ext cx="816016" cy="110215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49E5F61-D71C-A745-8899-47281F1EA8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066" y="761665"/>
            <a:ext cx="816016" cy="110215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7FE21A-E0C1-4D44-ABE8-7366F35543FF}"/>
              </a:ext>
            </a:extLst>
          </p:cNvPr>
          <p:cNvGrpSpPr/>
          <p:nvPr/>
        </p:nvGrpSpPr>
        <p:grpSpPr>
          <a:xfrm>
            <a:off x="1313203" y="3060234"/>
            <a:ext cx="3700800" cy="307777"/>
            <a:chOff x="4683282" y="3242573"/>
            <a:chExt cx="3700800" cy="30777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B4B3EF-4D31-EA4F-81EB-BFAFCD6A584B}"/>
                </a:ext>
              </a:extLst>
            </p:cNvPr>
            <p:cNvSpPr txBox="1"/>
            <p:nvPr/>
          </p:nvSpPr>
          <p:spPr>
            <a:xfrm>
              <a:off x="5090552" y="3242573"/>
              <a:ext cx="2959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Last Level Cache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ADFF155-79EB-8E47-866A-597E79AAA344}"/>
                </a:ext>
              </a:extLst>
            </p:cNvPr>
            <p:cNvSpPr/>
            <p:nvPr/>
          </p:nvSpPr>
          <p:spPr>
            <a:xfrm>
              <a:off x="4683282" y="3270854"/>
              <a:ext cx="3700800" cy="254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EAC4737-7D7B-7741-92E8-0A78C8FA06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9842" y="3457488"/>
            <a:ext cx="816016" cy="11021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76CDAF-7D1D-F34E-B17C-393DB8C51D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9842" y="4559636"/>
            <a:ext cx="816016" cy="110694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3B52E8C-E0C5-A343-AA5C-46C715EEE4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1924" y="4559636"/>
            <a:ext cx="816016" cy="110694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1C2145D-B23E-6F44-A0F8-30DACF28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5411" y="4569063"/>
            <a:ext cx="816016" cy="110694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1DB7436-5307-D245-AA04-FF2E96DABA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57493" y="4569063"/>
            <a:ext cx="816016" cy="110694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2598AEC-5DE0-3E46-8419-82A1A22B4A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1924" y="3457487"/>
            <a:ext cx="816016" cy="110215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B0537CE-533D-794C-A419-B4CC1E814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75411" y="3466913"/>
            <a:ext cx="816016" cy="110215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E450138-B213-1C4B-8680-4BF40DC084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57493" y="3466912"/>
            <a:ext cx="816016" cy="11021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1997DEA-862E-6B48-A164-4E705A743D2A}"/>
              </a:ext>
            </a:extLst>
          </p:cNvPr>
          <p:cNvGrpSpPr/>
          <p:nvPr/>
        </p:nvGrpSpPr>
        <p:grpSpPr>
          <a:xfrm>
            <a:off x="5980836" y="197459"/>
            <a:ext cx="2890970" cy="3922557"/>
            <a:chOff x="5225507" y="649442"/>
            <a:chExt cx="2890970" cy="392255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CD690E7-773A-0D46-B67D-BD44FA759C37}"/>
                </a:ext>
              </a:extLst>
            </p:cNvPr>
            <p:cNvSpPr txBox="1"/>
            <p:nvPr/>
          </p:nvSpPr>
          <p:spPr>
            <a:xfrm>
              <a:off x="5291496" y="696577"/>
              <a:ext cx="27304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Instruction Cache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0A3843-D344-6247-8101-9654F1360BA4}"/>
                </a:ext>
              </a:extLst>
            </p:cNvPr>
            <p:cNvSpPr txBox="1"/>
            <p:nvPr/>
          </p:nvSpPr>
          <p:spPr>
            <a:xfrm>
              <a:off x="5304320" y="105290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Thread Scheduler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4749FE3-3D73-084D-8F3B-5284F1B51293}"/>
                </a:ext>
              </a:extLst>
            </p:cNvPr>
            <p:cNvSpPr txBox="1"/>
            <p:nvPr/>
          </p:nvSpPr>
          <p:spPr>
            <a:xfrm>
              <a:off x="5304320" y="139226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E257A89-7D1D-414B-BFC0-A4ADCF3E3025}"/>
                </a:ext>
              </a:extLst>
            </p:cNvPr>
            <p:cNvSpPr txBox="1"/>
            <p:nvPr/>
          </p:nvSpPr>
          <p:spPr>
            <a:xfrm>
              <a:off x="5304320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C9EC85-9F9F-B641-9E7E-719C3C4537C4}"/>
                </a:ext>
              </a:extLst>
            </p:cNvPr>
            <p:cNvSpPr txBox="1"/>
            <p:nvPr/>
          </p:nvSpPr>
          <p:spPr>
            <a:xfrm>
              <a:off x="5304320" y="1740761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Register File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6EA7CA-8BDC-2D46-8F16-422B51E66203}"/>
                </a:ext>
              </a:extLst>
            </p:cNvPr>
            <p:cNvSpPr txBox="1"/>
            <p:nvPr/>
          </p:nvSpPr>
          <p:spPr>
            <a:xfrm>
              <a:off x="6012901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494DA2-3522-814B-94F9-789F1A8053E0}"/>
                </a:ext>
              </a:extLst>
            </p:cNvPr>
            <p:cNvSpPr txBox="1"/>
            <p:nvPr/>
          </p:nvSpPr>
          <p:spPr>
            <a:xfrm>
              <a:off x="6721482" y="209358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195307-F3EB-1043-B9B7-F60BC673431B}"/>
                </a:ext>
              </a:extLst>
            </p:cNvPr>
            <p:cNvSpPr txBox="1"/>
            <p:nvPr/>
          </p:nvSpPr>
          <p:spPr>
            <a:xfrm>
              <a:off x="7430063" y="209079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66A0A1E-D016-3D49-8F7A-6A97B1AC0EE7}"/>
                </a:ext>
              </a:extLst>
            </p:cNvPr>
            <p:cNvSpPr txBox="1"/>
            <p:nvPr/>
          </p:nvSpPr>
          <p:spPr>
            <a:xfrm>
              <a:off x="5304320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6D1DC9-C866-2B4B-87E9-147ACEEEDC97}"/>
                </a:ext>
              </a:extLst>
            </p:cNvPr>
            <p:cNvSpPr txBox="1"/>
            <p:nvPr/>
          </p:nvSpPr>
          <p:spPr>
            <a:xfrm>
              <a:off x="6012901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DB33698-D647-8243-9ED9-2F4613906003}"/>
                </a:ext>
              </a:extLst>
            </p:cNvPr>
            <p:cNvSpPr txBox="1"/>
            <p:nvPr/>
          </p:nvSpPr>
          <p:spPr>
            <a:xfrm>
              <a:off x="6721482" y="263285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7E1439-FB53-3940-B725-582E6FBAF9C5}"/>
                </a:ext>
              </a:extLst>
            </p:cNvPr>
            <p:cNvSpPr txBox="1"/>
            <p:nvPr/>
          </p:nvSpPr>
          <p:spPr>
            <a:xfrm>
              <a:off x="7430063" y="2630060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F1D1AD3-E652-0A4C-987F-5A219EDD1F70}"/>
                </a:ext>
              </a:extLst>
            </p:cNvPr>
            <p:cNvSpPr txBox="1"/>
            <p:nvPr/>
          </p:nvSpPr>
          <p:spPr>
            <a:xfrm>
              <a:off x="5304320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37DCC8-21BA-E342-BF03-F433AE58E0A2}"/>
                </a:ext>
              </a:extLst>
            </p:cNvPr>
            <p:cNvSpPr txBox="1"/>
            <p:nvPr/>
          </p:nvSpPr>
          <p:spPr>
            <a:xfrm>
              <a:off x="6012901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9E0BEF-429E-D842-9CC6-BC6C8229633A}"/>
                </a:ext>
              </a:extLst>
            </p:cNvPr>
            <p:cNvSpPr txBox="1"/>
            <p:nvPr/>
          </p:nvSpPr>
          <p:spPr>
            <a:xfrm>
              <a:off x="6721482" y="3180677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0DB8DA-34D9-0F43-9587-F93D929233E2}"/>
                </a:ext>
              </a:extLst>
            </p:cNvPr>
            <p:cNvSpPr txBox="1"/>
            <p:nvPr/>
          </p:nvSpPr>
          <p:spPr>
            <a:xfrm>
              <a:off x="7430063" y="3177886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91F3CEF-BE62-BC47-B6E5-BC6B6EB51F2B}"/>
                </a:ext>
              </a:extLst>
            </p:cNvPr>
            <p:cNvSpPr txBox="1"/>
            <p:nvPr/>
          </p:nvSpPr>
          <p:spPr>
            <a:xfrm>
              <a:off x="5304320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4FF4F4-1614-8447-892D-1FDF7458A7C4}"/>
                </a:ext>
              </a:extLst>
            </p:cNvPr>
            <p:cNvSpPr txBox="1"/>
            <p:nvPr/>
          </p:nvSpPr>
          <p:spPr>
            <a:xfrm>
              <a:off x="6012901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7DDFE07-89E5-9440-9E36-C3F3351CDB1B}"/>
                </a:ext>
              </a:extLst>
            </p:cNvPr>
            <p:cNvSpPr txBox="1"/>
            <p:nvPr/>
          </p:nvSpPr>
          <p:spPr>
            <a:xfrm>
              <a:off x="6721482" y="3701092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4648D3-500F-B94E-AA6E-D75F6FD29E6B}"/>
                </a:ext>
              </a:extLst>
            </p:cNvPr>
            <p:cNvSpPr txBox="1"/>
            <p:nvPr/>
          </p:nvSpPr>
          <p:spPr>
            <a:xfrm>
              <a:off x="7430063" y="3698301"/>
              <a:ext cx="6047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SIMD Lane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33DF88E-AFF5-1542-AB92-E092F5BFD2EA}"/>
                </a:ext>
              </a:extLst>
            </p:cNvPr>
            <p:cNvSpPr txBox="1"/>
            <p:nvPr/>
          </p:nvSpPr>
          <p:spPr>
            <a:xfrm>
              <a:off x="6738935" y="1402939"/>
              <a:ext cx="12958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Dispatch Unit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59FDD46-A59E-4443-8393-D04988CFFAAE}"/>
                </a:ext>
              </a:extLst>
            </p:cNvPr>
            <p:cNvSpPr txBox="1"/>
            <p:nvPr/>
          </p:nvSpPr>
          <p:spPr>
            <a:xfrm>
              <a:off x="5304320" y="4220174"/>
              <a:ext cx="27304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Cache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B60816-6EBC-6849-9938-A8FADD26AA01}"/>
                </a:ext>
              </a:extLst>
            </p:cNvPr>
            <p:cNvSpPr/>
            <p:nvPr/>
          </p:nvSpPr>
          <p:spPr>
            <a:xfrm>
              <a:off x="5225507" y="649442"/>
              <a:ext cx="2890970" cy="392255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31E9ECF-D54C-9241-ADB9-20C6EB6850BB}"/>
              </a:ext>
            </a:extLst>
          </p:cNvPr>
          <p:cNvSpPr/>
          <p:nvPr/>
        </p:nvSpPr>
        <p:spPr>
          <a:xfrm>
            <a:off x="1313203" y="703781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0BE2A21-80C0-E547-B751-EC9DB3C8786A}"/>
              </a:ext>
            </a:extLst>
          </p:cNvPr>
          <p:cNvSpPr/>
          <p:nvPr/>
        </p:nvSpPr>
        <p:spPr>
          <a:xfrm>
            <a:off x="3199994" y="694106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E6D63D7-87AD-794A-A464-52223FFDDAB7}"/>
              </a:ext>
            </a:extLst>
          </p:cNvPr>
          <p:cNvSpPr/>
          <p:nvPr/>
        </p:nvSpPr>
        <p:spPr>
          <a:xfrm>
            <a:off x="3198502" y="3399343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90DF16-6A61-274E-8446-D1A6F99F8E6A}"/>
              </a:ext>
            </a:extLst>
          </p:cNvPr>
          <p:cNvSpPr/>
          <p:nvPr/>
        </p:nvSpPr>
        <p:spPr>
          <a:xfrm>
            <a:off x="1332560" y="3396292"/>
            <a:ext cx="1814009" cy="23256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A18EE4D-AA8B-0044-9A89-A91EA58F76EC}"/>
              </a:ext>
            </a:extLst>
          </p:cNvPr>
          <p:cNvSpPr/>
          <p:nvPr/>
        </p:nvSpPr>
        <p:spPr>
          <a:xfrm>
            <a:off x="3889814" y="1762812"/>
            <a:ext cx="1357388" cy="13257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60FF4B3-0554-9741-B3BE-7E671B7D3C22}"/>
              </a:ext>
            </a:extLst>
          </p:cNvPr>
          <p:cNvCxnSpPr>
            <a:stCxn id="166" idx="0"/>
          </p:cNvCxnSpPr>
          <p:nvPr/>
        </p:nvCxnSpPr>
        <p:spPr>
          <a:xfrm flipV="1">
            <a:off x="4568508" y="197459"/>
            <a:ext cx="1412328" cy="1565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09FD2C4-2D37-7846-A719-123B1685750A}"/>
              </a:ext>
            </a:extLst>
          </p:cNvPr>
          <p:cNvCxnSpPr>
            <a:cxnSpLocks/>
            <a:stCxn id="166" idx="4"/>
          </p:cNvCxnSpPr>
          <p:nvPr/>
        </p:nvCxnSpPr>
        <p:spPr>
          <a:xfrm>
            <a:off x="4568508" y="3088516"/>
            <a:ext cx="1412328" cy="1059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A75C9D1E-DB90-FD4B-ABA0-9B2898CCFC30}"/>
              </a:ext>
            </a:extLst>
          </p:cNvPr>
          <p:cNvSpPr txBox="1"/>
          <p:nvPr/>
        </p:nvSpPr>
        <p:spPr>
          <a:xfrm rot="16200000">
            <a:off x="-464211" y="3170309"/>
            <a:ext cx="2959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GPU Memory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D3E349B-E191-A048-A2DF-DD327B52E2C6}"/>
              </a:ext>
            </a:extLst>
          </p:cNvPr>
          <p:cNvSpPr/>
          <p:nvPr/>
        </p:nvSpPr>
        <p:spPr>
          <a:xfrm>
            <a:off x="782075" y="703781"/>
            <a:ext cx="471672" cy="5018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214</Words>
  <Application>Microsoft Macintosh PowerPoint</Application>
  <PresentationFormat>Widescreen</PresentationFormat>
  <Paragraphs>102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Mattson, Timothy G</dc:creator>
  <cp:lastModifiedBy>Mattson, Timothy G</cp:lastModifiedBy>
  <cp:revision>11</cp:revision>
  <dcterms:created xsi:type="dcterms:W3CDTF">2021-03-28T22:00:36Z</dcterms:created>
  <dcterms:modified xsi:type="dcterms:W3CDTF">2021-04-11T17:07:35Z</dcterms:modified>
</cp:coreProperties>
</file>