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3602038" cy="2524125"/>
  <p:notesSz cx="7315200" cy="9601200"/>
  <p:defaultTextStyle>
    <a:defPPr>
      <a:defRPr lang="en-US"/>
    </a:defPPr>
    <a:lvl1pPr marL="0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35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70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3052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7403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175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610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80455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4806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6">
          <p15:clr>
            <a:srgbClr val="A4A3A4"/>
          </p15:clr>
        </p15:guide>
        <p15:guide id="2" pos="11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325" d="100"/>
          <a:sy n="325" d="100"/>
        </p:scale>
        <p:origin x="392" y="160"/>
      </p:cViewPr>
      <p:guideLst>
        <p:guide orient="horz" pos="796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6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r">
              <a:defRPr sz="1400"/>
            </a:lvl1pPr>
          </a:lstStyle>
          <a:p>
            <a:fld id="{849CD228-8FE1-4451-A74C-90ADAABDDB5B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0613" y="722313"/>
            <a:ext cx="5133975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7" tIns="48315" rIns="96627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1"/>
          </a:xfrm>
          <a:prstGeom prst="rect">
            <a:avLst/>
          </a:prstGeom>
        </p:spPr>
        <p:txBody>
          <a:bodyPr vert="horz" lIns="96627" tIns="48315" rIns="96627" bIns="483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6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r">
              <a:defRPr sz="1400"/>
            </a:lvl1pPr>
          </a:lstStyle>
          <a:p>
            <a:fld id="{0F1AD5F4-EF68-4A06-8253-1AB6B4C06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AD5F4-EF68-4A06-8253-1AB6B4C06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3" y="784115"/>
            <a:ext cx="3061732" cy="541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06" y="1430340"/>
            <a:ext cx="2521427" cy="6450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1480" y="101083"/>
            <a:ext cx="810459" cy="2153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102" y="101083"/>
            <a:ext cx="2371342" cy="21536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6" y="1621985"/>
            <a:ext cx="3061732" cy="501319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36" y="1069834"/>
            <a:ext cx="3061732" cy="55215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35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7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305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74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17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61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804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48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102" y="588964"/>
            <a:ext cx="1590900" cy="166580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036" y="588964"/>
            <a:ext cx="1590900" cy="166580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565006"/>
            <a:ext cx="1591526" cy="23546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" y="800476"/>
            <a:ext cx="1591526" cy="145429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788" y="565006"/>
            <a:ext cx="1592151" cy="23546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788" y="800476"/>
            <a:ext cx="1592151" cy="145429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100500"/>
            <a:ext cx="1185046" cy="42769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300" y="100499"/>
            <a:ext cx="2013639" cy="215427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02" y="528197"/>
            <a:ext cx="1185046" cy="1726571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28" y="1766887"/>
            <a:ext cx="2161223" cy="20859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028" y="225534"/>
            <a:ext cx="2161223" cy="1514475"/>
          </a:xfrm>
        </p:spPr>
        <p:txBody>
          <a:bodyPr/>
          <a:lstStyle>
            <a:lvl1pPr marL="0" indent="0">
              <a:buNone/>
              <a:defRPr sz="1100"/>
            </a:lvl1pPr>
            <a:lvl2pPr marL="154351" indent="0">
              <a:buNone/>
              <a:defRPr sz="900"/>
            </a:lvl2pPr>
            <a:lvl3pPr marL="308701" indent="0">
              <a:buNone/>
              <a:defRPr sz="800"/>
            </a:lvl3pPr>
            <a:lvl4pPr marL="463052" indent="0">
              <a:buNone/>
              <a:defRPr sz="700"/>
            </a:lvl4pPr>
            <a:lvl5pPr marL="617403" indent="0">
              <a:buNone/>
              <a:defRPr sz="700"/>
            </a:lvl5pPr>
            <a:lvl6pPr marL="771754" indent="0">
              <a:buNone/>
              <a:defRPr sz="700"/>
            </a:lvl6pPr>
            <a:lvl7pPr marL="926104" indent="0">
              <a:buNone/>
              <a:defRPr sz="700"/>
            </a:lvl7pPr>
            <a:lvl8pPr marL="1080455" indent="0">
              <a:buNone/>
              <a:defRPr sz="700"/>
            </a:lvl8pPr>
            <a:lvl9pPr marL="123480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028" y="1975481"/>
            <a:ext cx="2161223" cy="296235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2" y="101082"/>
            <a:ext cx="3241834" cy="420688"/>
          </a:xfrm>
          <a:prstGeom prst="rect">
            <a:avLst/>
          </a:prstGeom>
        </p:spPr>
        <p:txBody>
          <a:bodyPr vert="horz" lIns="30870" tIns="15435" rIns="30870" bIns="15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588964"/>
            <a:ext cx="3241834" cy="1665807"/>
          </a:xfrm>
          <a:prstGeom prst="rect">
            <a:avLst/>
          </a:prstGeom>
        </p:spPr>
        <p:txBody>
          <a:bodyPr vert="horz" lIns="30870" tIns="15435" rIns="30870" bIns="15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2" y="2339491"/>
            <a:ext cx="840476" cy="134386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97" y="2339491"/>
            <a:ext cx="1140645" cy="134386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460" y="2339491"/>
            <a:ext cx="840476" cy="134386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5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63" indent="-115763" algn="l" defTabSz="15435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20" indent="-96469" algn="l" defTabSz="154351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877" indent="-77175" algn="l" defTabSz="15435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228" indent="-77175" algn="l" defTabSz="15435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4578" indent="-77175" algn="l" defTabSz="154351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929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8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63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981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5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70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3052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7403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175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610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455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806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801584" y="731010"/>
            <a:ext cx="2041595" cy="1136065"/>
          </a:xfrm>
          <a:prstGeom prst="frame">
            <a:avLst>
              <a:gd name="adj1" fmla="val 166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00392" y="12561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1488" y="71352"/>
            <a:ext cx="766917" cy="21544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Host thread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25199" y="334339"/>
            <a:ext cx="1586382" cy="222461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league of initial threads</a:t>
            </a:r>
          </a:p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in its own team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01980" y="485610"/>
            <a:ext cx="1520401" cy="1594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1819283" y="641474"/>
            <a:ext cx="1344" cy="10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16002" y="728337"/>
            <a:ext cx="582011" cy="1125071"/>
            <a:chOff x="516002" y="633314"/>
            <a:chExt cx="582011" cy="1125071"/>
          </a:xfrm>
        </p:grpSpPr>
        <p:sp>
          <p:nvSpPr>
            <p:cNvPr id="65" name="Rounded Rectangle 64"/>
            <p:cNvSpPr/>
            <p:nvPr/>
          </p:nvSpPr>
          <p:spPr>
            <a:xfrm>
              <a:off x="516002" y="797843"/>
              <a:ext cx="582011" cy="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 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8851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3167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21983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808945" y="1356920"/>
              <a:ext cx="0" cy="220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9945" y="997787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98214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808945" y="633314"/>
              <a:ext cx="0" cy="364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19945" y="1358052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193258" y="728337"/>
            <a:ext cx="582011" cy="1125071"/>
            <a:chOff x="516002" y="633314"/>
            <a:chExt cx="582011" cy="1125071"/>
          </a:xfrm>
        </p:grpSpPr>
        <p:sp>
          <p:nvSpPr>
            <p:cNvPr id="113" name="Rounded Rectangle 112"/>
            <p:cNvSpPr/>
            <p:nvPr/>
          </p:nvSpPr>
          <p:spPr>
            <a:xfrm>
              <a:off x="516002" y="797843"/>
              <a:ext cx="582011" cy="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 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98851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3167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21983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08945" y="1356920"/>
              <a:ext cx="0" cy="220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619945" y="997787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98214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808945" y="633314"/>
              <a:ext cx="0" cy="364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19945" y="1358052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866348" y="728337"/>
            <a:ext cx="582011" cy="1125071"/>
            <a:chOff x="516002" y="633314"/>
            <a:chExt cx="582011" cy="1125071"/>
          </a:xfrm>
        </p:grpSpPr>
        <p:sp>
          <p:nvSpPr>
            <p:cNvPr id="125" name="Rounded Rectangle 124"/>
            <p:cNvSpPr/>
            <p:nvPr/>
          </p:nvSpPr>
          <p:spPr>
            <a:xfrm>
              <a:off x="516002" y="797843"/>
              <a:ext cx="582011" cy="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 "/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98851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3167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721983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808945" y="1356920"/>
              <a:ext cx="0" cy="220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19945" y="997787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898214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808945" y="633314"/>
              <a:ext cx="0" cy="364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619945" y="1358052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2538902" y="728337"/>
            <a:ext cx="582011" cy="1125071"/>
            <a:chOff x="516002" y="633314"/>
            <a:chExt cx="582011" cy="1125071"/>
          </a:xfrm>
        </p:grpSpPr>
        <p:sp>
          <p:nvSpPr>
            <p:cNvPr id="137" name="Rounded Rectangle 136"/>
            <p:cNvSpPr/>
            <p:nvPr/>
          </p:nvSpPr>
          <p:spPr>
            <a:xfrm>
              <a:off x="516002" y="797843"/>
              <a:ext cx="582011" cy="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 "/>
              </a:endParaRPr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808945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98851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631670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721983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808945" y="1356920"/>
              <a:ext cx="0" cy="220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619945" y="997787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898214" y="1002491"/>
              <a:ext cx="0" cy="346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808945" y="633314"/>
              <a:ext cx="0" cy="364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19945" y="1358052"/>
              <a:ext cx="37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808945" y="1570075"/>
              <a:ext cx="0" cy="18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/>
          <p:nvPr/>
        </p:nvCxnSpPr>
        <p:spPr>
          <a:xfrm flipV="1">
            <a:off x="300392" y="1953827"/>
            <a:ext cx="1522421" cy="1513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1819283" y="1848520"/>
            <a:ext cx="1344" cy="108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00392" y="2090988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768512" y="1912709"/>
            <a:ext cx="1673344" cy="222461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initial thread becomes the</a:t>
            </a:r>
          </a:p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master of a team of threads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24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 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van der Pas</dc:creator>
  <cp:lastModifiedBy>Microsoft Office User</cp:lastModifiedBy>
  <cp:revision>96</cp:revision>
  <cp:lastPrinted>2017-01-10T23:19:15Z</cp:lastPrinted>
  <dcterms:created xsi:type="dcterms:W3CDTF">2012-06-21T01:46:27Z</dcterms:created>
  <dcterms:modified xsi:type="dcterms:W3CDTF">2017-05-28T14:26:04Z</dcterms:modified>
</cp:coreProperties>
</file>