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3602038" cy="1800225"/>
  <p:notesSz cx="7315200" cy="9601200"/>
  <p:defaultTextStyle>
    <a:defPPr>
      <a:defRPr lang="en-US"/>
    </a:defPPr>
    <a:lvl1pPr marL="0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4351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08701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63052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17403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71754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26104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80455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34806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7" userDrawn="1">
          <p15:clr>
            <a:srgbClr val="A4A3A4"/>
          </p15:clr>
        </p15:guide>
        <p15:guide id="2" pos="11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254" d="100"/>
          <a:sy n="254" d="100"/>
        </p:scale>
        <p:origin x="1216" y="1312"/>
      </p:cViewPr>
      <p:guideLst>
        <p:guide orient="horz" pos="567"/>
        <p:guide pos="11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18" cy="480059"/>
          </a:xfrm>
          <a:prstGeom prst="rect">
            <a:avLst/>
          </a:prstGeom>
        </p:spPr>
        <p:txBody>
          <a:bodyPr vert="horz" lIns="96627" tIns="48315" rIns="96627" bIns="48315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6" y="0"/>
            <a:ext cx="3169918" cy="480059"/>
          </a:xfrm>
          <a:prstGeom prst="rect">
            <a:avLst/>
          </a:prstGeom>
        </p:spPr>
        <p:txBody>
          <a:bodyPr vert="horz" lIns="96627" tIns="48315" rIns="96627" bIns="48315" rtlCol="0"/>
          <a:lstStyle>
            <a:lvl1pPr algn="r">
              <a:defRPr sz="1400"/>
            </a:lvl1pPr>
          </a:lstStyle>
          <a:p>
            <a:fld id="{849CD228-8FE1-4451-A74C-90ADAABDDB5B}" type="datetimeFigureOut">
              <a:rPr lang="en-US" smtClean="0"/>
              <a:t>5/26/17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325" y="722313"/>
            <a:ext cx="7194550" cy="3597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7" tIns="48315" rIns="96627" bIns="483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1"/>
          </a:xfrm>
          <a:prstGeom prst="rect">
            <a:avLst/>
          </a:prstGeom>
        </p:spPr>
        <p:txBody>
          <a:bodyPr vert="horz" lIns="96627" tIns="48315" rIns="96627" bIns="483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18" cy="480059"/>
          </a:xfrm>
          <a:prstGeom prst="rect">
            <a:avLst/>
          </a:prstGeom>
        </p:spPr>
        <p:txBody>
          <a:bodyPr vert="horz" lIns="96627" tIns="48315" rIns="96627" bIns="48315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6" y="9119473"/>
            <a:ext cx="3169918" cy="480059"/>
          </a:xfrm>
          <a:prstGeom prst="rect">
            <a:avLst/>
          </a:prstGeom>
        </p:spPr>
        <p:txBody>
          <a:bodyPr vert="horz" lIns="96627" tIns="48315" rIns="96627" bIns="48315" rtlCol="0" anchor="b"/>
          <a:lstStyle>
            <a:lvl1pPr algn="r">
              <a:defRPr sz="1400"/>
            </a:lvl1pPr>
          </a:lstStyle>
          <a:p>
            <a:fld id="{0F1AD5F4-EF68-4A06-8253-1AB6B4C06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153" y="559238"/>
            <a:ext cx="3061732" cy="3858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306" y="1020132"/>
            <a:ext cx="2521427" cy="4600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9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9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1485" y="72094"/>
            <a:ext cx="810459" cy="1536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102" y="72094"/>
            <a:ext cx="2371342" cy="15360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8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5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536" y="1156812"/>
            <a:ext cx="3061732" cy="357545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536" y="763015"/>
            <a:ext cx="3061732" cy="393798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435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0870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6305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1740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7175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2610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8045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3480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1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102" y="420056"/>
            <a:ext cx="1590900" cy="1188065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1036" y="420056"/>
            <a:ext cx="1590900" cy="1188065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9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102" y="402967"/>
            <a:ext cx="1591526" cy="167939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4351" indent="0">
              <a:buNone/>
              <a:defRPr sz="700" b="1"/>
            </a:lvl2pPr>
            <a:lvl3pPr marL="308701" indent="0">
              <a:buNone/>
              <a:defRPr sz="600" b="1"/>
            </a:lvl3pPr>
            <a:lvl4pPr marL="463052" indent="0">
              <a:buNone/>
              <a:defRPr sz="500" b="1"/>
            </a:lvl4pPr>
            <a:lvl5pPr marL="617403" indent="0">
              <a:buNone/>
              <a:defRPr sz="500" b="1"/>
            </a:lvl5pPr>
            <a:lvl6pPr marL="771754" indent="0">
              <a:buNone/>
              <a:defRPr sz="500" b="1"/>
            </a:lvl6pPr>
            <a:lvl7pPr marL="926104" indent="0">
              <a:buNone/>
              <a:defRPr sz="500" b="1"/>
            </a:lvl7pPr>
            <a:lvl8pPr marL="1080455" indent="0">
              <a:buNone/>
              <a:defRPr sz="500" b="1"/>
            </a:lvl8pPr>
            <a:lvl9pPr marL="123480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102" y="570906"/>
            <a:ext cx="1591526" cy="1037213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9793" y="402967"/>
            <a:ext cx="1592151" cy="167939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4351" indent="0">
              <a:buNone/>
              <a:defRPr sz="700" b="1"/>
            </a:lvl2pPr>
            <a:lvl3pPr marL="308701" indent="0">
              <a:buNone/>
              <a:defRPr sz="600" b="1"/>
            </a:lvl3pPr>
            <a:lvl4pPr marL="463052" indent="0">
              <a:buNone/>
              <a:defRPr sz="500" b="1"/>
            </a:lvl4pPr>
            <a:lvl5pPr marL="617403" indent="0">
              <a:buNone/>
              <a:defRPr sz="500" b="1"/>
            </a:lvl5pPr>
            <a:lvl6pPr marL="771754" indent="0">
              <a:buNone/>
              <a:defRPr sz="500" b="1"/>
            </a:lvl6pPr>
            <a:lvl7pPr marL="926104" indent="0">
              <a:buNone/>
              <a:defRPr sz="500" b="1"/>
            </a:lvl7pPr>
            <a:lvl8pPr marL="1080455" indent="0">
              <a:buNone/>
              <a:defRPr sz="500" b="1"/>
            </a:lvl8pPr>
            <a:lvl9pPr marL="123480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9793" y="570906"/>
            <a:ext cx="1592151" cy="1037213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8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4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2" y="71679"/>
            <a:ext cx="1185046" cy="305037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305" y="71677"/>
            <a:ext cx="2013639" cy="1536442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102" y="376715"/>
            <a:ext cx="1185046" cy="1231404"/>
          </a:xfrm>
        </p:spPr>
        <p:txBody>
          <a:bodyPr/>
          <a:lstStyle>
            <a:lvl1pPr marL="0" indent="0">
              <a:buNone/>
              <a:defRPr sz="500"/>
            </a:lvl1pPr>
            <a:lvl2pPr marL="154351" indent="0">
              <a:buNone/>
              <a:defRPr sz="400"/>
            </a:lvl2pPr>
            <a:lvl3pPr marL="308701" indent="0">
              <a:buNone/>
              <a:defRPr sz="300"/>
            </a:lvl3pPr>
            <a:lvl4pPr marL="463052" indent="0">
              <a:buNone/>
              <a:defRPr sz="300"/>
            </a:lvl4pPr>
            <a:lvl5pPr marL="617403" indent="0">
              <a:buNone/>
              <a:defRPr sz="300"/>
            </a:lvl5pPr>
            <a:lvl6pPr marL="771754" indent="0">
              <a:buNone/>
              <a:defRPr sz="300"/>
            </a:lvl6pPr>
            <a:lvl7pPr marL="926104" indent="0">
              <a:buNone/>
              <a:defRPr sz="300"/>
            </a:lvl7pPr>
            <a:lvl8pPr marL="1080455" indent="0">
              <a:buNone/>
              <a:defRPr sz="300"/>
            </a:lvl8pPr>
            <a:lvl9pPr marL="123480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1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033" y="1260158"/>
            <a:ext cx="2161223" cy="148769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6033" y="160855"/>
            <a:ext cx="2161223" cy="1080135"/>
          </a:xfrm>
        </p:spPr>
        <p:txBody>
          <a:bodyPr/>
          <a:lstStyle>
            <a:lvl1pPr marL="0" indent="0">
              <a:buNone/>
              <a:defRPr sz="1100"/>
            </a:lvl1pPr>
            <a:lvl2pPr marL="154351" indent="0">
              <a:buNone/>
              <a:defRPr sz="900"/>
            </a:lvl2pPr>
            <a:lvl3pPr marL="308701" indent="0">
              <a:buNone/>
              <a:defRPr sz="800"/>
            </a:lvl3pPr>
            <a:lvl4pPr marL="463052" indent="0">
              <a:buNone/>
              <a:defRPr sz="700"/>
            </a:lvl4pPr>
            <a:lvl5pPr marL="617403" indent="0">
              <a:buNone/>
              <a:defRPr sz="700"/>
            </a:lvl5pPr>
            <a:lvl6pPr marL="771754" indent="0">
              <a:buNone/>
              <a:defRPr sz="700"/>
            </a:lvl6pPr>
            <a:lvl7pPr marL="926104" indent="0">
              <a:buNone/>
              <a:defRPr sz="700"/>
            </a:lvl7pPr>
            <a:lvl8pPr marL="1080455" indent="0">
              <a:buNone/>
              <a:defRPr sz="700"/>
            </a:lvl8pPr>
            <a:lvl9pPr marL="1234806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033" y="1408929"/>
            <a:ext cx="2161223" cy="211277"/>
          </a:xfrm>
        </p:spPr>
        <p:txBody>
          <a:bodyPr/>
          <a:lstStyle>
            <a:lvl1pPr marL="0" indent="0">
              <a:buNone/>
              <a:defRPr sz="500"/>
            </a:lvl1pPr>
            <a:lvl2pPr marL="154351" indent="0">
              <a:buNone/>
              <a:defRPr sz="400"/>
            </a:lvl2pPr>
            <a:lvl3pPr marL="308701" indent="0">
              <a:buNone/>
              <a:defRPr sz="300"/>
            </a:lvl3pPr>
            <a:lvl4pPr marL="463052" indent="0">
              <a:buNone/>
              <a:defRPr sz="300"/>
            </a:lvl4pPr>
            <a:lvl5pPr marL="617403" indent="0">
              <a:buNone/>
              <a:defRPr sz="300"/>
            </a:lvl5pPr>
            <a:lvl6pPr marL="771754" indent="0">
              <a:buNone/>
              <a:defRPr sz="300"/>
            </a:lvl6pPr>
            <a:lvl7pPr marL="926104" indent="0">
              <a:buNone/>
              <a:defRPr sz="300"/>
            </a:lvl7pPr>
            <a:lvl8pPr marL="1080455" indent="0">
              <a:buNone/>
              <a:defRPr sz="300"/>
            </a:lvl8pPr>
            <a:lvl9pPr marL="123480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102" y="72093"/>
            <a:ext cx="3241834" cy="300038"/>
          </a:xfrm>
          <a:prstGeom prst="rect">
            <a:avLst/>
          </a:prstGeom>
        </p:spPr>
        <p:txBody>
          <a:bodyPr vert="horz" lIns="30870" tIns="15435" rIns="30870" bIns="154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102" y="420056"/>
            <a:ext cx="3241834" cy="1188065"/>
          </a:xfrm>
          <a:prstGeom prst="rect">
            <a:avLst/>
          </a:prstGeom>
        </p:spPr>
        <p:txBody>
          <a:bodyPr vert="horz" lIns="30870" tIns="15435" rIns="30870" bIns="154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102" y="1668542"/>
            <a:ext cx="840476" cy="95845"/>
          </a:xfrm>
          <a:prstGeom prst="rect">
            <a:avLst/>
          </a:prstGeom>
        </p:spPr>
        <p:txBody>
          <a:bodyPr vert="horz" lIns="30870" tIns="15435" rIns="30870" bIns="15435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01487-F36D-8E4E-B971-6290DE3B01A2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697" y="1668542"/>
            <a:ext cx="1140645" cy="95845"/>
          </a:xfrm>
          <a:prstGeom prst="rect">
            <a:avLst/>
          </a:prstGeom>
        </p:spPr>
        <p:txBody>
          <a:bodyPr vert="horz" lIns="30870" tIns="15435" rIns="30870" bIns="15435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1460" y="1668542"/>
            <a:ext cx="840476" cy="95845"/>
          </a:xfrm>
          <a:prstGeom prst="rect">
            <a:avLst/>
          </a:prstGeom>
        </p:spPr>
        <p:txBody>
          <a:bodyPr vert="horz" lIns="30870" tIns="15435" rIns="30870" bIns="15435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4351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63" indent="-115763" algn="l" defTabSz="154351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0820" indent="-96469" algn="l" defTabSz="154351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85877" indent="-77175" algn="l" defTabSz="154351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228" indent="-77175" algn="l" defTabSz="154351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94578" indent="-77175" algn="l" defTabSz="154351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48929" indent="-77175" algn="l" defTabSz="15435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03280" indent="-77175" algn="l" defTabSz="15435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630" indent="-77175" algn="l" defTabSz="15435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981" indent="-77175" algn="l" defTabSz="15435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51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8701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63052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17403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71754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26104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455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806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3139" y="221064"/>
            <a:ext cx="1154595" cy="149632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tlCol="0" anchor="t" anchorCtr="0"/>
          <a:lstStyle/>
          <a:p>
            <a:endParaRPr lang="en-US" sz="8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8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8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8984" y="214666"/>
            <a:ext cx="982902" cy="21544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Generating Task</a:t>
            </a:r>
            <a:endParaRPr lang="en-US" sz="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5207" y="873529"/>
            <a:ext cx="741239" cy="28347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8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sz="8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8642" y="839796"/>
            <a:ext cx="741239" cy="338554"/>
          </a:xfrm>
          <a:prstGeom prst="rect">
            <a:avLst/>
          </a:prstGeom>
          <a:noFill/>
          <a:effectLst/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Included </a:t>
            </a:r>
          </a:p>
          <a:p>
            <a:pPr algn="ctr"/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arget </a:t>
            </a:r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ask</a:t>
            </a:r>
            <a:endParaRPr lang="en-US" sz="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22833" y="626847"/>
            <a:ext cx="803798" cy="7130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45720" rIns="45720" rtlCol="0" anchor="t" anchorCtr="0"/>
          <a:lstStyle/>
          <a:p>
            <a:endParaRPr lang="en-US" sz="8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52308" y="605073"/>
            <a:ext cx="761582" cy="21544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Initial task</a:t>
            </a:r>
            <a:endParaRPr lang="en-US" sz="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469945" y="215826"/>
            <a:ext cx="0" cy="51857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551226" y="870755"/>
            <a:ext cx="463540" cy="257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541965" y="1157008"/>
            <a:ext cx="480868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triangle" w="med" len="med"/>
            <a:tailEnd type="none"/>
          </a:ln>
          <a:effectLst/>
          <a:extLst/>
        </p:spPr>
      </p:cxnSp>
      <p:sp>
        <p:nvSpPr>
          <p:cNvPr id="40" name="TextBox 39"/>
          <p:cNvSpPr txBox="1"/>
          <p:nvPr/>
        </p:nvSpPr>
        <p:spPr>
          <a:xfrm>
            <a:off x="110712" y="-15722"/>
            <a:ext cx="718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Host thread</a:t>
            </a:r>
            <a:endParaRPr lang="en-US" sz="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52585" y="810785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Accelerator </a:t>
            </a:r>
          </a:p>
          <a:p>
            <a:pPr algn="ctr"/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initial thread</a:t>
            </a:r>
            <a:endParaRPr lang="en-US" sz="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73184" y="1156494"/>
            <a:ext cx="349" cy="56038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2897106" y="626848"/>
            <a:ext cx="0" cy="70782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583577" y="613048"/>
            <a:ext cx="11737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anose="020B0604020202020204" pitchFamily="34" charset="0"/>
                <a:cs typeface="Helvetica" panose="020B0604020202020204" pitchFamily="34" charset="0"/>
              </a:rPr>
              <a:t>#pragma </a:t>
            </a:r>
            <a:r>
              <a:rPr lang="en-US" sz="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omp</a:t>
            </a:r>
            <a:r>
              <a:rPr lang="en-US" sz="800" b="1" dirty="0">
                <a:latin typeface="Helvetica" panose="020B0604020202020204" pitchFamily="34" charset="0"/>
                <a:cs typeface="Helvetica" panose="020B0604020202020204" pitchFamily="34" charset="0"/>
              </a:rPr>
              <a:t> target</a:t>
            </a:r>
            <a:endParaRPr lang="en-US" sz="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44911" y="795395"/>
            <a:ext cx="861979" cy="41549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latin typeface="Helvetica" panose="020B0604020202020204" pitchFamily="34" charset="0"/>
                <a:cs typeface="Helvetica" panose="020B0604020202020204" pitchFamily="34" charset="0"/>
              </a:rPr>
              <a:t>{</a:t>
            </a:r>
          </a:p>
          <a:p>
            <a:r>
              <a:rPr lang="en-US" sz="900" b="1" dirty="0">
                <a:latin typeface="Helvetica" panose="020B0604020202020204" pitchFamily="34" charset="0"/>
                <a:cs typeface="Helvetica" panose="020B0604020202020204" pitchFamily="34" charset="0"/>
              </a:rPr>
              <a:t>  target region</a:t>
            </a:r>
          </a:p>
          <a:p>
            <a:r>
              <a:rPr lang="en-US" sz="900" b="1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  <a:endParaRPr lang="en-US" sz="9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0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2850</TotalTime>
  <Words>22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Helvetica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Ruud van der Pas</dc:creator>
  <cp:lastModifiedBy>Microsoft Office User</cp:lastModifiedBy>
  <cp:revision>88</cp:revision>
  <cp:lastPrinted>2017-05-26T18:42:56Z</cp:lastPrinted>
  <dcterms:created xsi:type="dcterms:W3CDTF">2012-06-21T01:46:27Z</dcterms:created>
  <dcterms:modified xsi:type="dcterms:W3CDTF">2017-05-26T19:12:29Z</dcterms:modified>
</cp:coreProperties>
</file>