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7" r:id="rId11"/>
    <p:sldId id="352" r:id="rId12"/>
    <p:sldId id="358" r:id="rId13"/>
    <p:sldId id="359" r:id="rId14"/>
    <p:sldId id="360" r:id="rId15"/>
    <p:sldId id="353" r:id="rId16"/>
    <p:sldId id="355" r:id="rId17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pPr lvl="1"/>
            <a:r>
              <a:rPr lang="en-US" dirty="0" smtClean="0"/>
              <a:t>Widely used algorithm for causal inference</a:t>
            </a:r>
          </a:p>
          <a:p>
            <a:pPr lvl="1"/>
            <a:r>
              <a:rPr lang="en-US" dirty="0" smtClean="0"/>
              <a:t>Can infer a network structure from functional connectivity.</a:t>
            </a:r>
          </a:p>
          <a:p>
            <a:pPr lvl="1"/>
            <a:r>
              <a:rPr lang="en-US" dirty="0" smtClean="0"/>
              <a:t>Adds directions to arrows in this structure</a:t>
            </a:r>
          </a:p>
          <a:p>
            <a:pPr lvl="1"/>
            <a:r>
              <a:rPr lang="en-US" dirty="0" smtClean="0"/>
              <a:t>Result is a directed graph</a:t>
            </a:r>
          </a:p>
          <a:p>
            <a:r>
              <a:rPr lang="en-US" dirty="0" smtClean="0"/>
              <a:t>BCCD (implementation available)</a:t>
            </a:r>
          </a:p>
          <a:p>
            <a:pPr lvl="1"/>
            <a:r>
              <a:rPr lang="en-US" dirty="0" smtClean="0"/>
              <a:t>Attempts to improve PC</a:t>
            </a:r>
            <a:endParaRPr lang="en-US" dirty="0"/>
          </a:p>
          <a:p>
            <a:pPr lvl="1"/>
            <a:r>
              <a:rPr lang="en-US" dirty="0" smtClean="0"/>
              <a:t>Produces a distribution of directed </a:t>
            </a:r>
            <a:r>
              <a:rPr lang="en-US" dirty="0" smtClean="0"/>
              <a:t>graphs</a:t>
            </a:r>
            <a:endParaRPr lang="en-US" dirty="0" smtClean="0"/>
          </a:p>
          <a:p>
            <a:pPr lvl="1"/>
            <a:r>
              <a:rPr lang="en-US" dirty="0" smtClean="0"/>
              <a:t>Includes measure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4216413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inferring the structure.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3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4" y="2070101"/>
            <a:ext cx="5109668" cy="656061"/>
          </a:xfrm>
        </p:spPr>
        <p:txBody>
          <a:bodyPr/>
          <a:lstStyle/>
          <a:p>
            <a:r>
              <a:rPr lang="en-US" dirty="0" smtClean="0"/>
              <a:t>Step two: inferring the direction.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27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6206"/>
              </p:ext>
            </p:extLst>
          </p:nvPr>
        </p:nvGraphicFramePr>
        <p:xfrm>
          <a:off x="957786" y="5470872"/>
          <a:ext cx="11161240" cy="1866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901867"/>
                <a:gridCol w="1063428"/>
                <a:gridCol w="1024804"/>
                <a:gridCol w="1080119"/>
                <a:gridCol w="843017"/>
                <a:gridCol w="982647"/>
                <a:gridCol w="982647"/>
              </a:tblGrid>
              <a:tr h="3732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Week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implement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article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4"/>
            <a:ext cx="11049000" cy="3094731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6" y="916361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3" y="2862002"/>
            <a:ext cx="5280587" cy="3960439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11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3" y="7109049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9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4" y="192447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9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6" y="3004592"/>
            <a:ext cx="5446481" cy="40490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5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914260"/>
            <a:endParaRPr lang="en-US" i="1" dirty="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/>
              <a:t>Is causal discovery a </a:t>
            </a:r>
            <a:r>
              <a:rPr lang="en-US" sz="3600" i="1" dirty="0"/>
              <a:t>good </a:t>
            </a:r>
            <a:r>
              <a:rPr lang="en-US" sz="3600" dirty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Pages>0</Pages>
  <Words>258</Words>
  <Characters>0</Characters>
  <Application>Microsoft Macintosh PowerPoint</Application>
  <PresentationFormat>Custom</PresentationFormat>
  <Lines>0</Lines>
  <Paragraphs>112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Problems with causal inference in fMRI</vt:lpstr>
      <vt:lpstr>Data acquisition</vt:lpstr>
      <vt:lpstr>Methods</vt:lpstr>
      <vt:lpstr>Methods</vt:lpstr>
      <vt:lpstr>Methods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249</cp:revision>
  <dcterms:created xsi:type="dcterms:W3CDTF">2010-10-05T13:34:04Z</dcterms:created>
  <dcterms:modified xsi:type="dcterms:W3CDTF">2013-10-01T09:27:18Z</dcterms:modified>
</cp:coreProperties>
</file>