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344" r:id="rId3"/>
    <p:sldId id="348" r:id="rId4"/>
    <p:sldId id="347" r:id="rId5"/>
    <p:sldId id="345" r:id="rId6"/>
    <p:sldId id="349" r:id="rId7"/>
    <p:sldId id="350" r:id="rId8"/>
    <p:sldId id="354" r:id="rId9"/>
    <p:sldId id="351" r:id="rId10"/>
    <p:sldId id="352" r:id="rId11"/>
    <p:sldId id="353" r:id="rId12"/>
    <p:sldId id="355" r:id="rId13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9/30/13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9/30/13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5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 smtClean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timeline figure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2656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4" y="916360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0" y="2862000"/>
            <a:ext cx="5280587" cy="3960440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07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4" y="7109048"/>
            <a:ext cx="12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8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6" y="1316434"/>
            <a:ext cx="12906375" cy="701675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4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2" y="3004592"/>
            <a:ext cx="5446481" cy="40490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4"/>
            <a:ext cx="720080" cy="57606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Is causal discovery a </a:t>
            </a:r>
            <a:r>
              <a:rPr lang="en-US" sz="3600" i="1" dirty="0" smtClean="0"/>
              <a:t>good </a:t>
            </a:r>
            <a:r>
              <a:rPr lang="en-US" sz="3600" dirty="0" smtClean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r>
              <a:rPr lang="en-US" dirty="0" smtClean="0"/>
              <a:t>BCCD (implementation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8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Pages>0</Pages>
  <Words>125</Words>
  <Characters>0</Characters>
  <Application>Microsoft Macintosh PowerPoint</Application>
  <PresentationFormat>Custom</PresentationFormat>
  <Lines>0</Lines>
  <Paragraphs>44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Causal discovery methods</vt:lpstr>
      <vt:lpstr>Research problem</vt:lpstr>
      <vt:lpstr>Problems with causal inference in fMRI</vt:lpstr>
      <vt:lpstr>Methods</vt:lpstr>
      <vt:lpstr>Data acquisition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237</cp:revision>
  <dcterms:created xsi:type="dcterms:W3CDTF">2010-10-05T13:34:04Z</dcterms:created>
  <dcterms:modified xsi:type="dcterms:W3CDTF">2013-09-30T12:07:05Z</dcterms:modified>
</cp:coreProperties>
</file>