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5"/>
  </p:notesMasterIdLst>
  <p:handoutMasterIdLst>
    <p:handoutMasterId r:id="rId6"/>
  </p:handoutMasterIdLst>
  <p:sldIdLst>
    <p:sldId id="344" r:id="rId3"/>
    <p:sldId id="345" r:id="rId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9/29/13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9/29/13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nl-NL" smtClean="0">
                <a:ea typeface="ＭＳ Ｐゴシック"/>
                <a:cs typeface="ＭＳ Ｐゴシック"/>
              </a:rPr>
              <a:t>Meso &lt;-&gt; macro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2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5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  <a:endParaRPr lang="en-US" sz="4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  <a:endParaRPr lang="en-US" sz="2400" i="1" dirty="0" smtClean="0">
              <a:solidFill>
                <a:schemeClr val="tx1">
                  <a:lumMod val="95000"/>
                </a:schemeClr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endParaRPr lang="nl-NL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Pages>0</Pages>
  <Words>31</Words>
  <Characters>0</Characters>
  <Application>Microsoft Macintosh PowerPoint</Application>
  <PresentationFormat>Custom</PresentationFormat>
  <Lines>0</Lines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Opening dia's</vt:lpstr>
      <vt:lpstr>Basis pagina</vt:lpstr>
      <vt:lpstr>Causal Discovery for Effective Connectivity in Human Brains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220</cp:revision>
  <dcterms:created xsi:type="dcterms:W3CDTF">2010-10-05T13:34:04Z</dcterms:created>
  <dcterms:modified xsi:type="dcterms:W3CDTF">2013-09-29T16:05:47Z</dcterms:modified>
</cp:coreProperties>
</file>