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5"/>
  </p:notesMasterIdLst>
  <p:handoutMasterIdLst>
    <p:handoutMasterId r:id="rId16"/>
  </p:handoutMasterIdLst>
  <p:sldIdLst>
    <p:sldId id="344" r:id="rId3"/>
    <p:sldId id="348" r:id="rId4"/>
    <p:sldId id="347" r:id="rId5"/>
    <p:sldId id="345" r:id="rId6"/>
    <p:sldId id="356" r:id="rId7"/>
    <p:sldId id="349" r:id="rId8"/>
    <p:sldId id="350" r:id="rId9"/>
    <p:sldId id="354" r:id="rId10"/>
    <p:sldId id="351" r:id="rId11"/>
    <p:sldId id="352" r:id="rId12"/>
    <p:sldId id="353" r:id="rId13"/>
    <p:sldId id="355" r:id="rId14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4" d="100"/>
          <a:sy n="74" d="100"/>
        </p:scale>
        <p:origin x="-1152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1-10-2013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1-10-2013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25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October 2</a:t>
            </a:r>
            <a:r>
              <a:rPr lang="en-US" sz="2400" i="1" baseline="30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2013</a:t>
            </a:r>
          </a:p>
          <a:p>
            <a:endParaRPr lang="en-US" sz="2400" dirty="0" smtClean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8" y="988368"/>
            <a:ext cx="11049000" cy="10541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subjects</a:t>
            </a:r>
          </a:p>
          <a:p>
            <a:r>
              <a:rPr lang="en-US" dirty="0" smtClean="0"/>
              <a:t>fMRI and DTI data</a:t>
            </a:r>
          </a:p>
          <a:p>
            <a:r>
              <a:rPr lang="en-US" dirty="0" smtClean="0"/>
              <a:t>Structural data and voxel time-series</a:t>
            </a:r>
          </a:p>
          <a:p>
            <a:r>
              <a:rPr lang="en-US" dirty="0" smtClean="0"/>
              <a:t>114 voxels</a:t>
            </a:r>
          </a:p>
          <a:p>
            <a:endParaRPr lang="en-US" dirty="0"/>
          </a:p>
          <a:p>
            <a:r>
              <a:rPr lang="en-US" dirty="0" smtClean="0"/>
              <a:t>Data is already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7035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&amp; 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57783" y="1996480"/>
          <a:ext cx="1116124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770"/>
                <a:gridCol w="982647"/>
                <a:gridCol w="982647"/>
                <a:gridCol w="982647"/>
                <a:gridCol w="757850"/>
                <a:gridCol w="1207444"/>
                <a:gridCol w="880788"/>
                <a:gridCol w="1224136"/>
                <a:gridCol w="843017"/>
                <a:gridCol w="982647"/>
                <a:gridCol w="9826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BCCD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BCCD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 article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24027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7126560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6232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6034335" cy="6007100"/>
          </a:xfrm>
        </p:spPr>
        <p:txBody>
          <a:bodyPr/>
          <a:lstStyle/>
          <a:p>
            <a:r>
              <a:rPr lang="en-US" dirty="0" smtClean="0"/>
              <a:t>Finding cognitive ability and personality  by measuring skull and brain</a:t>
            </a:r>
          </a:p>
          <a:p>
            <a:endParaRPr lang="en-US" dirty="0"/>
          </a:p>
          <a:p>
            <a:r>
              <a:rPr lang="en-US" dirty="0" smtClean="0"/>
              <a:t>As late as 1848</a:t>
            </a:r>
          </a:p>
        </p:txBody>
      </p:sp>
      <p:pic>
        <p:nvPicPr>
          <p:cNvPr id="4" name="Picture 3" descr="phrenology-journal-18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8464" y="916360"/>
            <a:ext cx="5184576" cy="73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098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brain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2068488"/>
            <a:ext cx="11049000" cy="6007100"/>
          </a:xfrm>
        </p:spPr>
        <p:txBody>
          <a:bodyPr/>
          <a:lstStyle/>
          <a:p>
            <a:r>
              <a:rPr lang="en-US" dirty="0" smtClean="0"/>
              <a:t>Advanced imaging techniques</a:t>
            </a:r>
            <a:endParaRPr lang="en-US" dirty="0"/>
          </a:p>
        </p:txBody>
      </p:sp>
      <p:pic>
        <p:nvPicPr>
          <p:cNvPr id="4" name="Picture 3" descr="dt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237" b="7237"/>
          <a:stretch/>
        </p:blipFill>
        <p:spPr>
          <a:xfrm>
            <a:off x="7222480" y="2862000"/>
            <a:ext cx="5280587" cy="3960440"/>
          </a:xfrm>
          <a:prstGeom prst="rect">
            <a:avLst/>
          </a:prstGeom>
        </p:spPr>
      </p:pic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1800" y="3148607"/>
            <a:ext cx="5328592" cy="3641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8024" y="7109048"/>
            <a:ext cx="12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8704" y="7109048"/>
            <a:ext cx="10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543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844" t="2289" r="-6556" b="15508"/>
          <a:stretch/>
        </p:blipFill>
        <p:spPr>
          <a:xfrm>
            <a:off x="-122336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-degenerative diseases</a:t>
            </a:r>
            <a:endParaRPr lang="en-US" dirty="0"/>
          </a:p>
        </p:txBody>
      </p:sp>
      <p:pic>
        <p:nvPicPr>
          <p:cNvPr id="4" name="Picture 3" descr="alzheimer's-dise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9912" y="19244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7965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 methods</a:t>
            </a:r>
            <a:endParaRPr lang="en-US" dirty="0"/>
          </a:p>
        </p:txBody>
      </p:sp>
      <p:pic>
        <p:nvPicPr>
          <p:cNvPr id="7" name="Picture 6" descr="un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720" y="2932584"/>
            <a:ext cx="5760640" cy="4173231"/>
          </a:xfrm>
          <a:prstGeom prst="rect">
            <a:avLst/>
          </a:prstGeom>
        </p:spPr>
      </p:pic>
      <p:pic>
        <p:nvPicPr>
          <p:cNvPr id="8" name="Picture 7" descr="directed-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0472" y="3004592"/>
            <a:ext cx="5446481" cy="404902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6502400" y="4732784"/>
            <a:ext cx="720080" cy="576064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18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3600" dirty="0" smtClean="0"/>
              <a:t>Is causal discovery a </a:t>
            </a:r>
            <a:r>
              <a:rPr lang="en-US" sz="3600" i="1" dirty="0" smtClean="0"/>
              <a:t>good </a:t>
            </a:r>
            <a:r>
              <a:rPr lang="en-US" sz="3600" dirty="0" smtClean="0"/>
              <a:t>means of finding Effective Connectivity?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86908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8419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(implement ourselves)</a:t>
            </a:r>
          </a:p>
          <a:p>
            <a:r>
              <a:rPr lang="en-US" dirty="0" smtClean="0"/>
              <a:t>BCCD (implementation available)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1218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Pages>0</Pages>
  <Words>145</Words>
  <Characters>0</Characters>
  <Application>Microsoft Office PowerPoint</Application>
  <PresentationFormat>Custom</PresentationFormat>
  <Lines>0</Lines>
  <Paragraphs>67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Opening dia's</vt:lpstr>
      <vt:lpstr>Basis pagina</vt:lpstr>
      <vt:lpstr>Causal Discovery for Effective Connectivity in Human Brains</vt:lpstr>
      <vt:lpstr>Phrenology</vt:lpstr>
      <vt:lpstr>Modern brain science</vt:lpstr>
      <vt:lpstr>Brain Connectivity</vt:lpstr>
      <vt:lpstr>Neuro-degenerative diseases</vt:lpstr>
      <vt:lpstr>Causal discovery methods</vt:lpstr>
      <vt:lpstr>Research problem</vt:lpstr>
      <vt:lpstr>Problems with causal inference in fMRI</vt:lpstr>
      <vt:lpstr>Methods</vt:lpstr>
      <vt:lpstr>Data acquisition</vt:lpstr>
      <vt:lpstr>Strategy &amp; Timeline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Ramon</cp:lastModifiedBy>
  <cp:revision>242</cp:revision>
  <dcterms:created xsi:type="dcterms:W3CDTF">2010-10-05T13:34:04Z</dcterms:created>
  <dcterms:modified xsi:type="dcterms:W3CDTF">2013-10-01T07:06:50Z</dcterms:modified>
</cp:coreProperties>
</file>