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25206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142875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2892" y="696516"/>
            <a:ext cx="7768828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8047" y="5304234"/>
            <a:ext cx="6161484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855154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4810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0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65437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88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6302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13" y="1455469"/>
            <a:ext cx="3746250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624594" y="1500188"/>
            <a:ext cx="3746250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23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499071" y="566774"/>
            <a:ext cx="6180460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8047" y="5304234"/>
            <a:ext cx="6161484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946056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9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071197" y="3719215"/>
            <a:ext cx="6181576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5717" tIns="35717" rIns="35717" bIns="35717"/>
          <a:lstStyle/>
          <a:p>
            <a:pPr marL="241093" indent="-24109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nl-NL" sz="1500">
              <a:solidFill>
                <a:srgbClr val="141313"/>
              </a:solidFill>
              <a:ea typeface="ＭＳ Ｐゴシック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572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572000" y="0"/>
            <a:ext cx="4572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572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572000" y="2981812"/>
            <a:ext cx="4572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603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2892" y="696516"/>
            <a:ext cx="7768828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2892" y="1455539"/>
            <a:ext cx="7768828" cy="4223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14288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800">
              <a:solidFill>
                <a:srgbClr val="FFFFFF"/>
              </a:solidFill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142884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800">
              <a:solidFill>
                <a:srgbClr val="FFFFFF"/>
              </a:solidFill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206133" y="6189390"/>
            <a:ext cx="2582912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599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321457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34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41093" indent="-241093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522368" indent="-200911" algn="l" rtl="0" eaLnBrk="0" fontAlgn="base" hangingPunct="0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803643" indent="-160729" algn="l" rtl="0" eaLnBrk="0" fontAlgn="base" hangingPunct="0">
        <a:spcBef>
          <a:spcPct val="0"/>
        </a:spcBef>
        <a:spcAft>
          <a:spcPct val="0"/>
        </a:spcAft>
        <a:buChar char="•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125101" indent="-160729" algn="l" rtl="0" eaLnBrk="0" fontAlgn="base" hangingPunct="0">
        <a:spcBef>
          <a:spcPct val="0"/>
        </a:spcBef>
        <a:spcAft>
          <a:spcPct val="0"/>
        </a:spcAft>
        <a:buChar char="–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1446558" indent="-160729" algn="l" rtl="0" eaLnBrk="0" fontAlgn="base" hangingPunct="0">
        <a:spcBef>
          <a:spcPct val="0"/>
        </a:spcBef>
        <a:spcAft>
          <a:spcPct val="0"/>
        </a:spcAft>
        <a:buChar char="»"/>
        <a:defRPr sz="21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321457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21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causal inference in fMRI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92" y="1455539"/>
            <a:ext cx="7768828" cy="1439392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967357" y="289493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391293" y="403448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43421" y="403448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679325" y="3386632"/>
            <a:ext cx="372395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2459058" y="3386632"/>
            <a:ext cx="372395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644008" y="342252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6136" y="342252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5220072" y="3710557"/>
            <a:ext cx="57606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511069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inferring the structure.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183425" y="234910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2681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512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014848" y="2840802"/>
            <a:ext cx="252940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1675126" y="2840802"/>
            <a:ext cx="288032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575532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251190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067233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286356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355893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3558934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69145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63976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5267519" y="3776685"/>
            <a:ext cx="37224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540171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6215829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7031872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682820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752357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7523573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4225627" y="3020169"/>
            <a:ext cx="346373" cy="35209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892" y="1455539"/>
            <a:ext cx="3592735" cy="461293"/>
          </a:xfrm>
        </p:spPr>
        <p:txBody>
          <a:bodyPr/>
          <a:lstStyle/>
          <a:p>
            <a:r>
              <a:rPr lang="en-US" dirty="0" smtClean="0"/>
              <a:t>Step two: inferring the direction.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183425" y="2349101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2681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675126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1014848" y="2840802"/>
            <a:ext cx="252940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1675126" y="2840802"/>
            <a:ext cx="288032" cy="6478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575532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6" idx="6"/>
            <a:endCxn id="18" idx="2"/>
          </p:cNvCxnSpPr>
          <p:nvPr/>
        </p:nvCxnSpPr>
        <p:spPr bwMode="auto">
          <a:xfrm>
            <a:off x="2251190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067233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18" idx="0"/>
          </p:cNvCxnSpPr>
          <p:nvPr/>
        </p:nvCxnSpPr>
        <p:spPr bwMode="auto">
          <a:xfrm flipH="1">
            <a:off x="286356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23" idx="5"/>
            <a:endCxn id="43" idx="0"/>
          </p:cNvCxnSpPr>
          <p:nvPr/>
        </p:nvCxnSpPr>
        <p:spPr bwMode="auto">
          <a:xfrm>
            <a:off x="3558934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3558934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69145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639765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1" name="Straight Arrow Connector 70"/>
          <p:cNvCxnSpPr>
            <a:stCxn id="70" idx="2"/>
            <a:endCxn id="69" idx="6"/>
          </p:cNvCxnSpPr>
          <p:nvPr/>
        </p:nvCxnSpPr>
        <p:spPr bwMode="auto">
          <a:xfrm flipH="1">
            <a:off x="5267519" y="3776685"/>
            <a:ext cx="37224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540171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E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4" name="Straight Arrow Connector 73"/>
          <p:cNvCxnSpPr>
            <a:stCxn id="70" idx="6"/>
            <a:endCxn id="73" idx="2"/>
          </p:cNvCxnSpPr>
          <p:nvPr/>
        </p:nvCxnSpPr>
        <p:spPr bwMode="auto">
          <a:xfrm>
            <a:off x="6215829" y="3776685"/>
            <a:ext cx="32434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Oval 74"/>
          <p:cNvSpPr/>
          <p:nvPr/>
        </p:nvSpPr>
        <p:spPr bwMode="auto">
          <a:xfrm>
            <a:off x="7031872" y="2412075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6" name="Straight Arrow Connector 75"/>
          <p:cNvCxnSpPr>
            <a:stCxn id="75" idx="3"/>
            <a:endCxn id="73" idx="0"/>
          </p:cNvCxnSpPr>
          <p:nvPr/>
        </p:nvCxnSpPr>
        <p:spPr bwMode="auto">
          <a:xfrm flipH="1">
            <a:off x="682820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75" idx="5"/>
            <a:endCxn id="78" idx="0"/>
          </p:cNvCxnSpPr>
          <p:nvPr/>
        </p:nvCxnSpPr>
        <p:spPr bwMode="auto">
          <a:xfrm>
            <a:off x="7523573" y="2903776"/>
            <a:ext cx="288032" cy="58487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7523573" y="3488653"/>
            <a:ext cx="576064" cy="576064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54864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F</a:t>
            </a:r>
            <a:endParaRPr kumimoji="0" lang="en-US" sz="20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4225627" y="3020169"/>
            <a:ext cx="346373" cy="35209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3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Basis pagina</vt:lpstr>
      <vt:lpstr>Problems with causal inference in fMRI</vt:lpstr>
      <vt:lpstr>Methods</vt:lpstr>
      <vt:lpstr>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problem</dc:title>
  <dc:creator>Ramon Janssen</dc:creator>
  <cp:lastModifiedBy>Ramon Janssen</cp:lastModifiedBy>
  <cp:revision>4</cp:revision>
  <dcterms:created xsi:type="dcterms:W3CDTF">2013-10-01T08:25:25Z</dcterms:created>
  <dcterms:modified xsi:type="dcterms:W3CDTF">2013-10-01T09:07:28Z</dcterms:modified>
</cp:coreProperties>
</file>