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8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0" r:id="rId4"/>
    <p:sldId id="371" r:id="rId5"/>
    <p:sldId id="390" r:id="rId6"/>
    <p:sldId id="394" r:id="rId7"/>
    <p:sldId id="414" r:id="rId8"/>
    <p:sldId id="399" r:id="rId9"/>
    <p:sldId id="401" r:id="rId10"/>
    <p:sldId id="400" r:id="rId11"/>
    <p:sldId id="391" r:id="rId12"/>
    <p:sldId id="404" r:id="rId13"/>
    <p:sldId id="405" r:id="rId14"/>
    <p:sldId id="415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>
        <p:scale>
          <a:sx n="83" d="100"/>
          <a:sy n="83" d="100"/>
        </p:scale>
        <p:origin x="104" y="560"/>
      </p:cViewPr>
      <p:guideLst>
        <p:guide orient="horz" pos="22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1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04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5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4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1.png"/><Relationship Id="rId5" Type="http://schemas.openxmlformats.org/officeDocument/2006/relationships/image" Target="../media/image4.jpe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eg"/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11" Type="http://schemas.openxmlformats.org/officeDocument/2006/relationships/tags" Target="../tags/tag33.xml"/><Relationship Id="rId12" Type="http://schemas.openxmlformats.org/officeDocument/2006/relationships/tags" Target="../tags/tag34.xml"/><Relationship Id="rId13" Type="http://schemas.openxmlformats.org/officeDocument/2006/relationships/tags" Target="../tags/tag35.xml"/><Relationship Id="rId14" Type="http://schemas.openxmlformats.org/officeDocument/2006/relationships/tags" Target="../tags/tag36.xml"/><Relationship Id="rId15" Type="http://schemas.openxmlformats.org/officeDocument/2006/relationships/tags" Target="../tags/tag37.xml"/><Relationship Id="rId16" Type="http://schemas.openxmlformats.org/officeDocument/2006/relationships/tags" Target="../tags/tag38.xml"/><Relationship Id="rId17" Type="http://schemas.openxmlformats.org/officeDocument/2006/relationships/tags" Target="../tags/tag39.xml"/><Relationship Id="rId18" Type="http://schemas.openxmlformats.org/officeDocument/2006/relationships/slideMaster" Target="../slideMasters/slideMaster1.xml"/><Relationship Id="rId19" Type="http://schemas.openxmlformats.org/officeDocument/2006/relationships/image" Target="../media/image1.png"/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tags" Target="../tags/tag29.xml"/><Relationship Id="rId8" Type="http://schemas.openxmlformats.org/officeDocument/2006/relationships/tags" Target="../tags/tag30.xml"/><Relationship Id="rId9" Type="http://schemas.openxmlformats.org/officeDocument/2006/relationships/tags" Target="../tags/tag31.xml"/><Relationship Id="rId10" Type="http://schemas.openxmlformats.org/officeDocument/2006/relationships/tags" Target="../tags/tag32.xml"/></Relationships>
</file>

<file path=ppt/slideLayouts/_rels/slideLayout14.xml.rels><?xml version="1.0" encoding="UTF-8" standalone="yes"?>
<Relationships xmlns="http://schemas.openxmlformats.org/package/2006/relationships"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1.png"/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tags" Target="../tags/tag44.xml"/><Relationship Id="rId6" Type="http://schemas.openxmlformats.org/officeDocument/2006/relationships/tags" Target="../tags/tag45.xml"/><Relationship Id="rId7" Type="http://schemas.openxmlformats.org/officeDocument/2006/relationships/tags" Target="../tags/tag46.xml"/><Relationship Id="rId8" Type="http://schemas.openxmlformats.org/officeDocument/2006/relationships/tags" Target="../tags/tag47.xml"/><Relationship Id="rId9" Type="http://schemas.openxmlformats.org/officeDocument/2006/relationships/tags" Target="../tags/tag48.xml"/><Relationship Id="rId10" Type="http://schemas.openxmlformats.org/officeDocument/2006/relationships/tags" Target="../tags/tag4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tags" Target="../tags/tag56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1.png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slideMaster" Target="../slideMasters/slideMaster1.xml"/><Relationship Id="rId8" Type="http://schemas.openxmlformats.org/officeDocument/2006/relationships/image" Target="../media/image1.png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tags" Target="../tags/tag68.xml"/><Relationship Id="rId6" Type="http://schemas.openxmlformats.org/officeDocument/2006/relationships/tags" Target="../tags/tag69.xml"/><Relationship Id="rId7" Type="http://schemas.openxmlformats.org/officeDocument/2006/relationships/tags" Target="../tags/tag70.xml"/><Relationship Id="rId8" Type="http://schemas.openxmlformats.org/officeDocument/2006/relationships/tags" Target="../tags/tag71.xml"/><Relationship Id="rId9" Type="http://schemas.openxmlformats.org/officeDocument/2006/relationships/slideMaster" Target="../slideMasters/slideMaster1.xml"/><Relationship Id="rId10" Type="http://schemas.openxmlformats.org/officeDocument/2006/relationships/image" Target="../media/image1.png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Layouts/_rels/slideLayout19.xml.rels><?xml version="1.0" encoding="UTF-8" standalone="yes"?>
<Relationships xmlns="http://schemas.openxmlformats.org/package/2006/relationships"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1.png"/><Relationship Id="rId1" Type="http://schemas.openxmlformats.org/officeDocument/2006/relationships/tags" Target="../tags/tag72.xml"/><Relationship Id="rId2" Type="http://schemas.openxmlformats.org/officeDocument/2006/relationships/tags" Target="../tags/tag73.xml"/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tags" Target="../tags/tag77.xml"/><Relationship Id="rId7" Type="http://schemas.openxmlformats.org/officeDocument/2006/relationships/tags" Target="../tags/tag78.xml"/><Relationship Id="rId8" Type="http://schemas.openxmlformats.org/officeDocument/2006/relationships/tags" Target="../tags/tag79.xml"/><Relationship Id="rId9" Type="http://schemas.openxmlformats.org/officeDocument/2006/relationships/tags" Target="../tags/tag80.xml"/><Relationship Id="rId10" Type="http://schemas.openxmlformats.org/officeDocument/2006/relationships/tags" Target="../tags/tag8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tags" Target="../tags/tag8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tags" Target="../tags/tag86.xml"/><Relationship Id="rId5" Type="http://schemas.openxmlformats.org/officeDocument/2006/relationships/tags" Target="../tags/tag87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fj.qq.com/a/20160227/011651.htm" TargetMode="External"/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7311390" y="1844993"/>
            <a:ext cx="3009900" cy="4011613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8916" name="文本框 10"/>
          <p:cNvSpPr txBox="1"/>
          <p:nvPr userDrawn="1"/>
        </p:nvSpPr>
        <p:spPr>
          <a:xfrm>
            <a:off x="7692390" y="2233930"/>
            <a:ext cx="2078038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20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9" name="图片 8" descr="wKgB6lQRy6iAXsnGAAm7ODK3Nhw0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58975" y="1845310"/>
            <a:ext cx="5350510" cy="40125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141595" y="1983423"/>
            <a:ext cx="4775200" cy="170180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</a:pPr>
            <a:endParaRPr kumimoji="0" lang="zh-CN" altLang="en-US" sz="18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337118" y="3977640"/>
            <a:ext cx="4775200" cy="170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200000"/>
              </a:lnSpc>
            </a:pPr>
            <a:endParaRPr kumimoji="0" lang="zh-CN" altLang="en-US" sz="18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" name="图片 5" descr="90sheji_linggan_113996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3310" y="1967230"/>
            <a:ext cx="2799080" cy="1715135"/>
          </a:xfrm>
          <a:prstGeom prst="rect">
            <a:avLst/>
          </a:prstGeom>
        </p:spPr>
      </p:pic>
      <p:pic>
        <p:nvPicPr>
          <p:cNvPr id="11" name="图片 10" descr="90sheji_linggan_113996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92315" y="3975100"/>
            <a:ext cx="2797810" cy="17151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>
            <p:custDataLst>
              <p:tags r:id="rId2"/>
            </p:custDataLst>
          </p:nvPr>
        </p:nvCxnSpPr>
        <p:spPr>
          <a:xfrm>
            <a:off x="2193925" y="2776538"/>
            <a:ext cx="77581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 38"/>
          <p:cNvSpPr/>
          <p:nvPr userDrawn="1">
            <p:custDataLst>
              <p:tags r:id="rId3"/>
            </p:custDataLst>
          </p:nvPr>
        </p:nvSpPr>
        <p:spPr>
          <a:xfrm>
            <a:off x="3398838" y="2378075"/>
            <a:ext cx="377825" cy="398463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4"/>
            </p:custDataLst>
          </p:nvPr>
        </p:nvSpPr>
        <p:spPr>
          <a:xfrm>
            <a:off x="5884863" y="2378075"/>
            <a:ext cx="377825" cy="398463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5" name="任意多边形 44"/>
          <p:cNvSpPr/>
          <p:nvPr userDrawn="1">
            <p:custDataLst>
              <p:tags r:id="rId5"/>
            </p:custDataLst>
          </p:nvPr>
        </p:nvSpPr>
        <p:spPr>
          <a:xfrm>
            <a:off x="8370888" y="2378075"/>
            <a:ext cx="377825" cy="398463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418" name="组合 13"/>
          <p:cNvGrpSpPr/>
          <p:nvPr userDrawn="1"/>
        </p:nvGrpSpPr>
        <p:grpSpPr>
          <a:xfrm>
            <a:off x="1682750" y="2000250"/>
            <a:ext cx="3973195" cy="720725"/>
            <a:chOff x="2124167" y="2119086"/>
            <a:chExt cx="3198138" cy="580599"/>
          </a:xfrm>
        </p:grpSpPr>
        <p:sp>
          <p:nvSpPr>
            <p:cNvPr id="12" name="矩形 11"/>
            <p:cNvSpPr/>
            <p:nvPr>
              <p:custDataLst>
                <p:tags r:id="rId16"/>
              </p:custDataLst>
            </p:nvPr>
          </p:nvSpPr>
          <p:spPr>
            <a:xfrm>
              <a:off x="2675932" y="2119086"/>
              <a:ext cx="2646373" cy="580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lnSpc>
                  <a:spcPct val="150000"/>
                </a:lnSpc>
              </a:pPr>
              <a:endParaRPr kumimoji="0" lang="zh-CN" altLang="en-US" sz="160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7"/>
              </p:custDataLst>
            </p:nvPr>
          </p:nvSpPr>
          <p:spPr>
            <a:xfrm>
              <a:off x="2124167" y="2119086"/>
              <a:ext cx="540520" cy="580599"/>
            </a:xfrm>
            <a:prstGeom prst="rect">
              <a:avLst/>
            </a:prstGeom>
            <a:solidFill>
              <a:srgbClr val="F6AB00"/>
            </a:solidFill>
            <a:ln w="19050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60421" name="组合 2"/>
          <p:cNvGrpSpPr/>
          <p:nvPr userDrawn="1"/>
        </p:nvGrpSpPr>
        <p:grpSpPr>
          <a:xfrm>
            <a:off x="1662113" y="2940050"/>
            <a:ext cx="3948112" cy="722313"/>
            <a:chOff x="2132856" y="2119086"/>
            <a:chExt cx="3178204" cy="580599"/>
          </a:xfrm>
        </p:grpSpPr>
        <p:sp>
          <p:nvSpPr>
            <p:cNvPr id="6" name="矩形 5"/>
            <p:cNvSpPr/>
            <p:nvPr>
              <p:custDataLst>
                <p:tags r:id="rId14"/>
              </p:custDataLst>
            </p:nvPr>
          </p:nvSpPr>
          <p:spPr>
            <a:xfrm>
              <a:off x="2665751" y="2119086"/>
              <a:ext cx="2645309" cy="580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lnSpc>
                  <a:spcPct val="150000"/>
                </a:lnSpc>
              </a:pPr>
              <a:endParaRPr kumimoji="0" lang="zh-CN" altLang="en-US" sz="160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5"/>
              </p:custDataLst>
            </p:nvPr>
          </p:nvSpPr>
          <p:spPr>
            <a:xfrm>
              <a:off x="2132856" y="2119086"/>
              <a:ext cx="540563" cy="5805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60424" name="组合 5"/>
          <p:cNvGrpSpPr/>
          <p:nvPr userDrawn="1"/>
        </p:nvGrpSpPr>
        <p:grpSpPr>
          <a:xfrm>
            <a:off x="1663700" y="3878263"/>
            <a:ext cx="3959225" cy="722312"/>
            <a:chOff x="2124167" y="2119086"/>
            <a:chExt cx="3186893" cy="580599"/>
          </a:xfrm>
        </p:grpSpPr>
        <p:sp>
          <p:nvSpPr>
            <p:cNvPr id="10" name="矩形 9"/>
            <p:cNvSpPr/>
            <p:nvPr>
              <p:custDataLst>
                <p:tags r:id="rId12"/>
              </p:custDataLst>
            </p:nvPr>
          </p:nvSpPr>
          <p:spPr>
            <a:xfrm>
              <a:off x="2664687" y="2119086"/>
              <a:ext cx="2646373" cy="580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lnSpc>
                  <a:spcPct val="150000"/>
                </a:lnSpc>
              </a:pPr>
              <a:endParaRPr kumimoji="0" lang="zh-CN" altLang="en-US" sz="160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2124167" y="2119086"/>
              <a:ext cx="540520" cy="580599"/>
            </a:xfrm>
            <a:prstGeom prst="rect">
              <a:avLst/>
            </a:prstGeom>
            <a:solidFill>
              <a:srgbClr val="F6AB00"/>
            </a:solidFill>
            <a:ln w="19050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60427" name="组合 9"/>
          <p:cNvGrpSpPr/>
          <p:nvPr userDrawn="1"/>
        </p:nvGrpSpPr>
        <p:grpSpPr>
          <a:xfrm>
            <a:off x="1665288" y="4819650"/>
            <a:ext cx="3948112" cy="720725"/>
            <a:chOff x="2132856" y="2119086"/>
            <a:chExt cx="3178204" cy="580599"/>
          </a:xfrm>
        </p:grpSpPr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2665751" y="2119086"/>
              <a:ext cx="2645309" cy="580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lnSpc>
                  <a:spcPct val="150000"/>
                </a:lnSpc>
              </a:pPr>
              <a:endParaRPr kumimoji="0" lang="zh-CN" altLang="en-US" sz="160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2132856" y="2119086"/>
              <a:ext cx="540563" cy="5805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60430" name="组合 15"/>
          <p:cNvGrpSpPr/>
          <p:nvPr userDrawn="1"/>
        </p:nvGrpSpPr>
        <p:grpSpPr>
          <a:xfrm>
            <a:off x="6365875" y="2016125"/>
            <a:ext cx="3948113" cy="722313"/>
            <a:chOff x="2132856" y="2119086"/>
            <a:chExt cx="3178204" cy="580599"/>
          </a:xfrm>
        </p:grpSpPr>
        <p:sp>
          <p:nvSpPr>
            <p:cNvPr id="17" name="矩形 16"/>
            <p:cNvSpPr/>
            <p:nvPr>
              <p:custDataLst>
                <p:tags r:id="rId8"/>
              </p:custDataLst>
            </p:nvPr>
          </p:nvSpPr>
          <p:spPr>
            <a:xfrm>
              <a:off x="2665752" y="2119086"/>
              <a:ext cx="2645308" cy="580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lnSpc>
                  <a:spcPct val="150000"/>
                </a:lnSpc>
              </a:pPr>
              <a:endParaRPr kumimoji="0" lang="zh-CN" altLang="en-US" sz="160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9"/>
              </p:custDataLst>
            </p:nvPr>
          </p:nvSpPr>
          <p:spPr>
            <a:xfrm>
              <a:off x="2132856" y="2119086"/>
              <a:ext cx="540563" cy="5805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60433" name="组合 18"/>
          <p:cNvGrpSpPr/>
          <p:nvPr userDrawn="1"/>
        </p:nvGrpSpPr>
        <p:grpSpPr>
          <a:xfrm>
            <a:off x="6367463" y="2954338"/>
            <a:ext cx="3959225" cy="722312"/>
            <a:chOff x="2124167" y="2119086"/>
            <a:chExt cx="3186893" cy="580599"/>
          </a:xfrm>
        </p:grpSpPr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2664686" y="2119086"/>
              <a:ext cx="2646374" cy="580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lnSpc>
                  <a:spcPct val="150000"/>
                </a:lnSpc>
              </a:pPr>
              <a:endParaRPr kumimoji="0" lang="zh-CN" altLang="en-US" sz="160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7"/>
              </p:custDataLst>
            </p:nvPr>
          </p:nvSpPr>
          <p:spPr>
            <a:xfrm>
              <a:off x="2124167" y="2119086"/>
              <a:ext cx="540519" cy="580599"/>
            </a:xfrm>
            <a:prstGeom prst="rect">
              <a:avLst/>
            </a:prstGeom>
            <a:solidFill>
              <a:srgbClr val="F6AB00"/>
            </a:solidFill>
            <a:ln w="19050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06</a:t>
              </a:r>
            </a:p>
          </p:txBody>
        </p:sp>
      </p:grpSp>
      <p:grpSp>
        <p:nvGrpSpPr>
          <p:cNvPr id="60436" name="组合 21"/>
          <p:cNvGrpSpPr/>
          <p:nvPr userDrawn="1"/>
        </p:nvGrpSpPr>
        <p:grpSpPr>
          <a:xfrm>
            <a:off x="6364288" y="3892550"/>
            <a:ext cx="3949700" cy="720725"/>
            <a:chOff x="2132856" y="2119086"/>
            <a:chExt cx="3178204" cy="580599"/>
          </a:xfrm>
        </p:grpSpPr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2665537" y="2119086"/>
              <a:ext cx="2645523" cy="580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lnSpc>
                  <a:spcPct val="150000"/>
                </a:lnSpc>
              </a:pPr>
              <a:endParaRPr kumimoji="0" lang="zh-CN" altLang="en-US" sz="160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5"/>
              </p:custDataLst>
            </p:nvPr>
          </p:nvSpPr>
          <p:spPr>
            <a:xfrm>
              <a:off x="2132856" y="2119086"/>
              <a:ext cx="541623" cy="5805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07</a:t>
              </a:r>
            </a:p>
          </p:txBody>
        </p:sp>
      </p:grpSp>
      <p:grpSp>
        <p:nvGrpSpPr>
          <p:cNvPr id="60439" name="组合 24"/>
          <p:cNvGrpSpPr/>
          <p:nvPr userDrawn="1"/>
        </p:nvGrpSpPr>
        <p:grpSpPr>
          <a:xfrm>
            <a:off x="6365875" y="4830763"/>
            <a:ext cx="3960813" cy="720725"/>
            <a:chOff x="2124167" y="2119086"/>
            <a:chExt cx="3186893" cy="580599"/>
          </a:xfrm>
        </p:grpSpPr>
        <p:sp>
          <p:nvSpPr>
            <p:cNvPr id="26" name="矩形 25"/>
            <p:cNvSpPr/>
            <p:nvPr>
              <p:custDataLst>
                <p:tags r:id="rId2"/>
              </p:custDataLst>
            </p:nvPr>
          </p:nvSpPr>
          <p:spPr>
            <a:xfrm>
              <a:off x="2665747" y="2119086"/>
              <a:ext cx="2645313" cy="580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lnSpc>
                  <a:spcPct val="150000"/>
                </a:lnSpc>
              </a:pPr>
              <a:endParaRPr kumimoji="0" lang="zh-CN" altLang="en-US" sz="160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3"/>
              </p:custDataLst>
            </p:nvPr>
          </p:nvSpPr>
          <p:spPr>
            <a:xfrm>
              <a:off x="2124167" y="2119086"/>
              <a:ext cx="541580" cy="580599"/>
            </a:xfrm>
            <a:prstGeom prst="rect">
              <a:avLst/>
            </a:prstGeom>
            <a:solidFill>
              <a:srgbClr val="F6AB00"/>
            </a:solidFill>
            <a:ln w="19050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08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370" name="组合 43"/>
          <p:cNvGrpSpPr/>
          <p:nvPr userDrawn="1"/>
        </p:nvGrpSpPr>
        <p:grpSpPr>
          <a:xfrm>
            <a:off x="1670050" y="2203450"/>
            <a:ext cx="2552700" cy="2952750"/>
            <a:chOff x="5864225" y="1552575"/>
            <a:chExt cx="2552700" cy="2952750"/>
          </a:xfrm>
        </p:grpSpPr>
        <p:sp>
          <p:nvSpPr>
            <p:cNvPr id="19" name="矩形 18"/>
            <p:cNvSpPr/>
            <p:nvPr>
              <p:custDataLst>
                <p:tags r:id="rId9"/>
              </p:custDataLst>
            </p:nvPr>
          </p:nvSpPr>
          <p:spPr>
            <a:xfrm>
              <a:off x="5864225" y="4429125"/>
              <a:ext cx="25527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5864225" y="1552575"/>
              <a:ext cx="2552700" cy="2035175"/>
            </a:xfrm>
            <a:prstGeom prst="rect">
              <a:avLst/>
            </a:prstGeom>
            <a:solidFill>
              <a:srgbClr val="F6AB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lnSpc>
                  <a:spcPct val="150000"/>
                </a:lnSpc>
              </a:pPr>
              <a:endPara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58374" name="组合 1"/>
          <p:cNvGrpSpPr/>
          <p:nvPr userDrawn="1"/>
        </p:nvGrpSpPr>
        <p:grpSpPr>
          <a:xfrm>
            <a:off x="4751070" y="2178050"/>
            <a:ext cx="2552700" cy="2952750"/>
            <a:chOff x="5864225" y="1552575"/>
            <a:chExt cx="2552700" cy="295275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5864225" y="1552575"/>
              <a:ext cx="2552700" cy="2035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lnSpc>
                  <a:spcPct val="150000"/>
                </a:lnSpc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5864225" y="4429125"/>
              <a:ext cx="2552700" cy="76200"/>
            </a:xfrm>
            <a:prstGeom prst="rect">
              <a:avLst/>
            </a:prstGeom>
            <a:solidFill>
              <a:srgbClr val="F6AB0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58377" name="组合 5"/>
          <p:cNvGrpSpPr/>
          <p:nvPr userDrawn="1"/>
        </p:nvGrpSpPr>
        <p:grpSpPr>
          <a:xfrm>
            <a:off x="7893050" y="2178050"/>
            <a:ext cx="2552700" cy="2952750"/>
            <a:chOff x="5864225" y="1552575"/>
            <a:chExt cx="2552700" cy="2952750"/>
          </a:xfrm>
        </p:grpSpPr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5864225" y="4429125"/>
              <a:ext cx="25527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5864225" y="1552575"/>
              <a:ext cx="2552700" cy="2035175"/>
            </a:xfrm>
            <a:prstGeom prst="rect">
              <a:avLst/>
            </a:prstGeom>
            <a:solidFill>
              <a:srgbClr val="F6AB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lnSpc>
                  <a:spcPct val="150000"/>
                </a:lnSpc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61444" name="文本框 6"/>
          <p:cNvSpPr txBox="1"/>
          <p:nvPr userDrawn="1">
            <p:custDataLst>
              <p:tags r:id="rId2"/>
            </p:custDataLst>
          </p:nvPr>
        </p:nvSpPr>
        <p:spPr>
          <a:xfrm>
            <a:off x="2399665" y="4399280"/>
            <a:ext cx="1093470" cy="5765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 algn="ctr"/>
            <a:endParaRPr lang="zh-CN" altLang="en-US" sz="24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5480685" y="4399280"/>
            <a:ext cx="1093470" cy="5765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 algn="ctr"/>
            <a:endParaRPr lang="zh-CN" altLang="en-US" sz="24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6"/>
          <p:cNvSpPr txBox="1"/>
          <p:nvPr userDrawn="1">
            <p:custDataLst>
              <p:tags r:id="rId4"/>
            </p:custDataLst>
          </p:nvPr>
        </p:nvSpPr>
        <p:spPr>
          <a:xfrm>
            <a:off x="8622665" y="4399280"/>
            <a:ext cx="1093470" cy="5765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 algn="ctr"/>
            <a:endParaRPr lang="zh-CN" altLang="en-US" sz="24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 flipH="1">
            <a:off x="1393190" y="2678748"/>
            <a:ext cx="4560888" cy="2552700"/>
          </a:xfrm>
          <a:prstGeom prst="rect">
            <a:avLst/>
          </a:prstGeom>
          <a:solidFill>
            <a:schemeClr val="bg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444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3013393" y="2134235"/>
            <a:ext cx="2733675" cy="576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 sz="24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46" name="文本框 11"/>
          <p:cNvSpPr txBox="1"/>
          <p:nvPr userDrawn="1"/>
        </p:nvSpPr>
        <p:spPr>
          <a:xfrm>
            <a:off x="1602740" y="3040698"/>
            <a:ext cx="4005263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>
              <a:lnSpc>
                <a:spcPct val="150000"/>
              </a:lnSpc>
            </a:pPr>
            <a:endParaRPr lang="zh-CN" altLang="en-US" sz="14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 userDrawn="1">
            <p:custDataLst>
              <p:tags r:id="rId4"/>
            </p:custDataLst>
          </p:nvPr>
        </p:nvSpPr>
        <p:spPr>
          <a:xfrm flipH="1">
            <a:off x="6421438" y="2740660"/>
            <a:ext cx="4562475" cy="2573338"/>
          </a:xfrm>
          <a:prstGeom prst="rect">
            <a:avLst/>
          </a:prstGeom>
          <a:solidFill>
            <a:schemeClr val="bg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448" name="文本框 15"/>
          <p:cNvSpPr txBox="1"/>
          <p:nvPr userDrawn="1">
            <p:custDataLst>
              <p:tags r:id="rId5"/>
            </p:custDataLst>
          </p:nvPr>
        </p:nvSpPr>
        <p:spPr>
          <a:xfrm>
            <a:off x="8408988" y="2104073"/>
            <a:ext cx="2733675" cy="5762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 sz="24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 userDrawn="1">
            <p:custDataLst>
              <p:tags r:id="rId6"/>
            </p:custDataLst>
          </p:nvPr>
        </p:nvSpPr>
        <p:spPr>
          <a:xfrm flipH="1">
            <a:off x="6435725" y="2699385"/>
            <a:ext cx="4560888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450" name="文本框 17"/>
          <p:cNvSpPr txBox="1"/>
          <p:nvPr userDrawn="1"/>
        </p:nvSpPr>
        <p:spPr>
          <a:xfrm>
            <a:off x="6630988" y="3032760"/>
            <a:ext cx="4006850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>
              <a:lnSpc>
                <a:spcPct val="150000"/>
              </a:lnSpc>
            </a:pPr>
            <a:endParaRPr lang="zh-CN" altLang="en-US" sz="14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>
            <p:custDataLst>
              <p:tags r:id="rId7"/>
            </p:custDataLst>
          </p:nvPr>
        </p:nvSpPr>
        <p:spPr>
          <a:xfrm flipH="1">
            <a:off x="1393190" y="5226050"/>
            <a:ext cx="4561205" cy="7620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 userDrawn="1">
            <p:custDataLst>
              <p:tags r:id="rId2"/>
            </p:custDataLst>
          </p:nvPr>
        </p:nvSpPr>
        <p:spPr>
          <a:xfrm>
            <a:off x="1558925" y="2828608"/>
            <a:ext cx="9039225" cy="671513"/>
          </a:xfrm>
          <a:prstGeom prst="rightArrow">
            <a:avLst/>
          </a:prstGeom>
          <a:solidFill>
            <a:srgbClr val="FFC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71683" name="组合 5"/>
          <p:cNvGrpSpPr/>
          <p:nvPr userDrawn="1"/>
        </p:nvGrpSpPr>
        <p:grpSpPr>
          <a:xfrm>
            <a:off x="2644775" y="2417445"/>
            <a:ext cx="4702175" cy="5408295"/>
            <a:chOff x="1581489" y="1753937"/>
            <a:chExt cx="3613413" cy="3786852"/>
          </a:xfrm>
        </p:grpSpPr>
        <p:sp>
          <p:nvSpPr>
            <p:cNvPr id="71684" name="矩形 6"/>
            <p:cNvSpPr/>
            <p:nvPr>
              <p:custDataLst>
                <p:tags r:id="rId5"/>
              </p:custDataLst>
            </p:nvPr>
          </p:nvSpPr>
          <p:spPr>
            <a:xfrm>
              <a:off x="3153971" y="2817233"/>
              <a:ext cx="2040931" cy="27235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 anchor="t"/>
            <a:lstStyle/>
            <a:p>
              <a:pPr lvl="0" algn="ctr"/>
              <a:r>
                <a:rPr lang="zh-CN" altLang="en-US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示例</a:t>
              </a:r>
              <a:endParaRPr lang="da-DK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6"/>
              </p:custDataLst>
            </p:nvPr>
          </p:nvSpPr>
          <p:spPr>
            <a:xfrm>
              <a:off x="1581489" y="1753937"/>
              <a:ext cx="932021" cy="93259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F6AB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5400675" y="2409508"/>
            <a:ext cx="1212850" cy="1331913"/>
          </a:xfrm>
          <a:custGeom>
            <a:avLst/>
            <a:gdLst>
              <a:gd name="connsiteX0" fmla="*/ 588643 w 939563"/>
              <a:gd name="connsiteY0" fmla="*/ 0 h 939562"/>
              <a:gd name="connsiteX1" fmla="*/ 696512 w 939563"/>
              <a:gd name="connsiteY1" fmla="*/ 64072 h 939562"/>
              <a:gd name="connsiteX2" fmla="*/ 807609 w 939563"/>
              <a:gd name="connsiteY2" fmla="*/ 122369 h 939562"/>
              <a:gd name="connsiteX3" fmla="*/ 868990 w 939563"/>
              <a:gd name="connsiteY3" fmla="*/ 231791 h 939562"/>
              <a:gd name="connsiteX4" fmla="*/ 936054 w 939563"/>
              <a:gd name="connsiteY4" fmla="*/ 337826 h 939562"/>
              <a:gd name="connsiteX5" fmla="*/ 934501 w 939563"/>
              <a:gd name="connsiteY5" fmla="*/ 463280 h 939562"/>
              <a:gd name="connsiteX6" fmla="*/ 939563 w 939563"/>
              <a:gd name="connsiteY6" fmla="*/ 588642 h 939562"/>
              <a:gd name="connsiteX7" fmla="*/ 875491 w 939563"/>
              <a:gd name="connsiteY7" fmla="*/ 696511 h 939562"/>
              <a:gd name="connsiteX8" fmla="*/ 817194 w 939563"/>
              <a:gd name="connsiteY8" fmla="*/ 807608 h 939562"/>
              <a:gd name="connsiteX9" fmla="*/ 707771 w 939563"/>
              <a:gd name="connsiteY9" fmla="*/ 868989 h 939562"/>
              <a:gd name="connsiteX10" fmla="*/ 601736 w 939563"/>
              <a:gd name="connsiteY10" fmla="*/ 936053 h 939562"/>
              <a:gd name="connsiteX11" fmla="*/ 476282 w 939563"/>
              <a:gd name="connsiteY11" fmla="*/ 934500 h 939562"/>
              <a:gd name="connsiteX12" fmla="*/ 350921 w 939563"/>
              <a:gd name="connsiteY12" fmla="*/ 939562 h 939562"/>
              <a:gd name="connsiteX13" fmla="*/ 243051 w 939563"/>
              <a:gd name="connsiteY13" fmla="*/ 875490 h 939562"/>
              <a:gd name="connsiteX14" fmla="*/ 131954 w 939563"/>
              <a:gd name="connsiteY14" fmla="*/ 817193 h 939562"/>
              <a:gd name="connsiteX15" fmla="*/ 70573 w 939563"/>
              <a:gd name="connsiteY15" fmla="*/ 707770 h 939562"/>
              <a:gd name="connsiteX16" fmla="*/ 3509 w 939563"/>
              <a:gd name="connsiteY16" fmla="*/ 601735 h 939562"/>
              <a:gd name="connsiteX17" fmla="*/ 5062 w 939563"/>
              <a:gd name="connsiteY17" fmla="*/ 476281 h 939562"/>
              <a:gd name="connsiteX18" fmla="*/ 0 w 939563"/>
              <a:gd name="connsiteY18" fmla="*/ 350920 h 939562"/>
              <a:gd name="connsiteX19" fmla="*/ 64072 w 939563"/>
              <a:gd name="connsiteY19" fmla="*/ 243050 h 939562"/>
              <a:gd name="connsiteX20" fmla="*/ 122370 w 939563"/>
              <a:gd name="connsiteY20" fmla="*/ 131953 h 939562"/>
              <a:gd name="connsiteX21" fmla="*/ 231792 w 939563"/>
              <a:gd name="connsiteY21" fmla="*/ 70572 h 939562"/>
              <a:gd name="connsiteX22" fmla="*/ 337827 w 939563"/>
              <a:gd name="connsiteY22" fmla="*/ 3508 h 939562"/>
              <a:gd name="connsiteX23" fmla="*/ 463281 w 939563"/>
              <a:gd name="connsiteY23" fmla="*/ 5061 h 93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9563" h="939562">
                <a:moveTo>
                  <a:pt x="588643" y="0"/>
                </a:moveTo>
                <a:lnTo>
                  <a:pt x="696512" y="64072"/>
                </a:lnTo>
                <a:lnTo>
                  <a:pt x="807609" y="122369"/>
                </a:lnTo>
                <a:lnTo>
                  <a:pt x="868990" y="231791"/>
                </a:lnTo>
                <a:lnTo>
                  <a:pt x="936054" y="337826"/>
                </a:lnTo>
                <a:lnTo>
                  <a:pt x="934501" y="463280"/>
                </a:lnTo>
                <a:lnTo>
                  <a:pt x="939563" y="588642"/>
                </a:lnTo>
                <a:lnTo>
                  <a:pt x="875491" y="696511"/>
                </a:lnTo>
                <a:lnTo>
                  <a:pt x="817194" y="807608"/>
                </a:lnTo>
                <a:lnTo>
                  <a:pt x="707771" y="868989"/>
                </a:lnTo>
                <a:lnTo>
                  <a:pt x="601736" y="936053"/>
                </a:lnTo>
                <a:lnTo>
                  <a:pt x="476282" y="934500"/>
                </a:lnTo>
                <a:lnTo>
                  <a:pt x="350921" y="939562"/>
                </a:lnTo>
                <a:lnTo>
                  <a:pt x="243051" y="875490"/>
                </a:lnTo>
                <a:lnTo>
                  <a:pt x="131954" y="817193"/>
                </a:lnTo>
                <a:lnTo>
                  <a:pt x="70573" y="707770"/>
                </a:lnTo>
                <a:lnTo>
                  <a:pt x="3509" y="601735"/>
                </a:lnTo>
                <a:lnTo>
                  <a:pt x="5062" y="476281"/>
                </a:lnTo>
                <a:lnTo>
                  <a:pt x="0" y="350920"/>
                </a:lnTo>
                <a:lnTo>
                  <a:pt x="64072" y="243050"/>
                </a:lnTo>
                <a:lnTo>
                  <a:pt x="122370" y="131953"/>
                </a:lnTo>
                <a:lnTo>
                  <a:pt x="231792" y="70572"/>
                </a:lnTo>
                <a:lnTo>
                  <a:pt x="337827" y="3508"/>
                </a:lnTo>
                <a:lnTo>
                  <a:pt x="463281" y="5061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6AB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8070850" y="2409508"/>
            <a:ext cx="1212850" cy="1331913"/>
          </a:xfrm>
          <a:custGeom>
            <a:avLst/>
            <a:gdLst>
              <a:gd name="connsiteX0" fmla="*/ 588643 w 939563"/>
              <a:gd name="connsiteY0" fmla="*/ 0 h 939562"/>
              <a:gd name="connsiteX1" fmla="*/ 696512 w 939563"/>
              <a:gd name="connsiteY1" fmla="*/ 64072 h 939562"/>
              <a:gd name="connsiteX2" fmla="*/ 807609 w 939563"/>
              <a:gd name="connsiteY2" fmla="*/ 122369 h 939562"/>
              <a:gd name="connsiteX3" fmla="*/ 868990 w 939563"/>
              <a:gd name="connsiteY3" fmla="*/ 231791 h 939562"/>
              <a:gd name="connsiteX4" fmla="*/ 936054 w 939563"/>
              <a:gd name="connsiteY4" fmla="*/ 337826 h 939562"/>
              <a:gd name="connsiteX5" fmla="*/ 934501 w 939563"/>
              <a:gd name="connsiteY5" fmla="*/ 463280 h 939562"/>
              <a:gd name="connsiteX6" fmla="*/ 939563 w 939563"/>
              <a:gd name="connsiteY6" fmla="*/ 588642 h 939562"/>
              <a:gd name="connsiteX7" fmla="*/ 875491 w 939563"/>
              <a:gd name="connsiteY7" fmla="*/ 696511 h 939562"/>
              <a:gd name="connsiteX8" fmla="*/ 817194 w 939563"/>
              <a:gd name="connsiteY8" fmla="*/ 807608 h 939562"/>
              <a:gd name="connsiteX9" fmla="*/ 707771 w 939563"/>
              <a:gd name="connsiteY9" fmla="*/ 868989 h 939562"/>
              <a:gd name="connsiteX10" fmla="*/ 601736 w 939563"/>
              <a:gd name="connsiteY10" fmla="*/ 936053 h 939562"/>
              <a:gd name="connsiteX11" fmla="*/ 476282 w 939563"/>
              <a:gd name="connsiteY11" fmla="*/ 934500 h 939562"/>
              <a:gd name="connsiteX12" fmla="*/ 350921 w 939563"/>
              <a:gd name="connsiteY12" fmla="*/ 939562 h 939562"/>
              <a:gd name="connsiteX13" fmla="*/ 243051 w 939563"/>
              <a:gd name="connsiteY13" fmla="*/ 875490 h 939562"/>
              <a:gd name="connsiteX14" fmla="*/ 131954 w 939563"/>
              <a:gd name="connsiteY14" fmla="*/ 817193 h 939562"/>
              <a:gd name="connsiteX15" fmla="*/ 70573 w 939563"/>
              <a:gd name="connsiteY15" fmla="*/ 707770 h 939562"/>
              <a:gd name="connsiteX16" fmla="*/ 3509 w 939563"/>
              <a:gd name="connsiteY16" fmla="*/ 601735 h 939562"/>
              <a:gd name="connsiteX17" fmla="*/ 5062 w 939563"/>
              <a:gd name="connsiteY17" fmla="*/ 476281 h 939562"/>
              <a:gd name="connsiteX18" fmla="*/ 0 w 939563"/>
              <a:gd name="connsiteY18" fmla="*/ 350920 h 939562"/>
              <a:gd name="connsiteX19" fmla="*/ 64072 w 939563"/>
              <a:gd name="connsiteY19" fmla="*/ 243050 h 939562"/>
              <a:gd name="connsiteX20" fmla="*/ 122370 w 939563"/>
              <a:gd name="connsiteY20" fmla="*/ 131953 h 939562"/>
              <a:gd name="connsiteX21" fmla="*/ 231792 w 939563"/>
              <a:gd name="connsiteY21" fmla="*/ 70572 h 939562"/>
              <a:gd name="connsiteX22" fmla="*/ 337827 w 939563"/>
              <a:gd name="connsiteY22" fmla="*/ 3508 h 939562"/>
              <a:gd name="connsiteX23" fmla="*/ 463281 w 939563"/>
              <a:gd name="connsiteY23" fmla="*/ 5061 h 93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9563" h="939562">
                <a:moveTo>
                  <a:pt x="588643" y="0"/>
                </a:moveTo>
                <a:lnTo>
                  <a:pt x="696512" y="64072"/>
                </a:lnTo>
                <a:lnTo>
                  <a:pt x="807609" y="122369"/>
                </a:lnTo>
                <a:lnTo>
                  <a:pt x="868990" y="231791"/>
                </a:lnTo>
                <a:lnTo>
                  <a:pt x="936054" y="337826"/>
                </a:lnTo>
                <a:lnTo>
                  <a:pt x="934501" y="463280"/>
                </a:lnTo>
                <a:lnTo>
                  <a:pt x="939563" y="588642"/>
                </a:lnTo>
                <a:lnTo>
                  <a:pt x="875491" y="696511"/>
                </a:lnTo>
                <a:lnTo>
                  <a:pt x="817194" y="807608"/>
                </a:lnTo>
                <a:lnTo>
                  <a:pt x="707771" y="868989"/>
                </a:lnTo>
                <a:lnTo>
                  <a:pt x="601736" y="936053"/>
                </a:lnTo>
                <a:lnTo>
                  <a:pt x="476282" y="934500"/>
                </a:lnTo>
                <a:lnTo>
                  <a:pt x="350921" y="939562"/>
                </a:lnTo>
                <a:lnTo>
                  <a:pt x="243051" y="875490"/>
                </a:lnTo>
                <a:lnTo>
                  <a:pt x="131954" y="817193"/>
                </a:lnTo>
                <a:lnTo>
                  <a:pt x="70573" y="707770"/>
                </a:lnTo>
                <a:lnTo>
                  <a:pt x="3509" y="601735"/>
                </a:lnTo>
                <a:lnTo>
                  <a:pt x="5062" y="476281"/>
                </a:lnTo>
                <a:lnTo>
                  <a:pt x="0" y="350920"/>
                </a:lnTo>
                <a:lnTo>
                  <a:pt x="64072" y="243050"/>
                </a:lnTo>
                <a:lnTo>
                  <a:pt x="122370" y="131953"/>
                </a:lnTo>
                <a:lnTo>
                  <a:pt x="231792" y="70572"/>
                </a:lnTo>
                <a:lnTo>
                  <a:pt x="337827" y="3508"/>
                </a:lnTo>
                <a:lnTo>
                  <a:pt x="463281" y="5061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6A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2350783" y="4364904"/>
            <a:ext cx="1794634" cy="82550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请根据实际情况调整行间距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095377" y="4322994"/>
            <a:ext cx="1794510" cy="82550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请根据实际情况调整行间距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839847" y="4336964"/>
            <a:ext cx="1794510" cy="82550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请根据实际情况调整行间距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KSO_Shape"/>
          <p:cNvSpPr/>
          <p:nvPr userDrawn="1"/>
        </p:nvSpPr>
        <p:spPr>
          <a:xfrm>
            <a:off x="3451860" y="1704975"/>
            <a:ext cx="1021715" cy="4159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4869" tIns="47435" rIns="94869" bIns="47435" numCol="1" anchor="ctr" anchorCtr="0" compatLnSpc="1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KSO_Shape"/>
          <p:cNvSpPr/>
          <p:nvPr userDrawn="1"/>
        </p:nvSpPr>
        <p:spPr>
          <a:xfrm>
            <a:off x="1482090" y="1719580"/>
            <a:ext cx="1196975" cy="415925"/>
          </a:xfrm>
          <a:prstGeom prst="roundRect">
            <a:avLst/>
          </a:prstGeom>
          <a:solidFill>
            <a:srgbClr val="F6AB00"/>
          </a:solidFill>
          <a:ln>
            <a:noFill/>
          </a:ln>
        </p:spPr>
        <p:txBody>
          <a:bodyPr vert="horz" wrap="square" lIns="94869" tIns="47435" rIns="94869" bIns="47435" numCol="1" anchor="ctr" anchorCtr="0" compatLnSpc="1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</a:t>
            </a:r>
          </a:p>
        </p:txBody>
      </p:sp>
      <p:sp>
        <p:nvSpPr>
          <p:cNvPr id="35" name="KSO_Shape"/>
          <p:cNvSpPr/>
          <p:nvPr userDrawn="1"/>
        </p:nvSpPr>
        <p:spPr>
          <a:xfrm>
            <a:off x="9513514" y="1719542"/>
            <a:ext cx="1000179" cy="415926"/>
          </a:xfrm>
          <a:prstGeom prst="roundRect">
            <a:avLst/>
          </a:prstGeom>
          <a:solidFill>
            <a:srgbClr val="F6AB00"/>
          </a:solidFill>
          <a:ln>
            <a:noFill/>
          </a:ln>
        </p:spPr>
        <p:txBody>
          <a:bodyPr vert="horz" wrap="square" lIns="94869" tIns="47435" rIns="94869" bIns="47435" numCol="1" anchor="ctr" anchorCtr="0" compatLnSpc="1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 userDrawn="1"/>
        </p:nvSpPr>
        <p:spPr>
          <a:xfrm>
            <a:off x="5575515" y="1727235"/>
            <a:ext cx="988875" cy="415926"/>
          </a:xfrm>
          <a:prstGeom prst="roundRect">
            <a:avLst/>
          </a:prstGeom>
          <a:solidFill>
            <a:srgbClr val="F6AB00"/>
          </a:solidFill>
          <a:ln>
            <a:noFill/>
          </a:ln>
        </p:spPr>
        <p:txBody>
          <a:bodyPr vert="horz" wrap="square" lIns="94869" tIns="47435" rIns="94869" bIns="47435" numCol="1" anchor="ctr" anchorCtr="0" compatLnSpc="1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KSO_Shape"/>
          <p:cNvSpPr/>
          <p:nvPr userDrawn="1"/>
        </p:nvSpPr>
        <p:spPr>
          <a:xfrm>
            <a:off x="7663972" y="1696963"/>
            <a:ext cx="1046282" cy="4148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4869" tIns="47435" rIns="94869" bIns="47435" numCol="1" anchor="ctr" anchorCtr="0" compatLnSpc="1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111388" y="3063789"/>
            <a:ext cx="1794634" cy="87122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请根据实际情况调整行间距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7"/>
          <p:cNvSpPr>
            <a:spLocks noChangeArrowheads="1"/>
          </p:cNvSpPr>
          <p:nvPr userDrawn="1"/>
        </p:nvSpPr>
        <p:spPr bwMode="auto">
          <a:xfrm>
            <a:off x="1055256" y="2989537"/>
            <a:ext cx="9987797" cy="206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4869" tIns="47435" rIns="94869" bIns="47435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2125345" y="2526030"/>
            <a:ext cx="1631315" cy="41402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时间信息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2051050" y="2179955"/>
            <a:ext cx="0" cy="4030980"/>
          </a:xfrm>
          <a:prstGeom prst="line">
            <a:avLst/>
          </a:prstGeom>
          <a:ln w="22225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3974465" y="2151380"/>
            <a:ext cx="0" cy="4030980"/>
          </a:xfrm>
          <a:prstGeom prst="line">
            <a:avLst/>
          </a:prstGeom>
          <a:ln w="22225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4034803" y="3134274"/>
            <a:ext cx="1794634" cy="87122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请根据实际情况调整行间距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4048760" y="2596515"/>
            <a:ext cx="1699260" cy="41402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时间信息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6010275" y="2178685"/>
            <a:ext cx="0" cy="4030980"/>
          </a:xfrm>
          <a:prstGeom prst="line">
            <a:avLst/>
          </a:prstGeom>
          <a:ln w="22225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10012680" y="2179320"/>
            <a:ext cx="0" cy="4030980"/>
          </a:xfrm>
          <a:prstGeom prst="line">
            <a:avLst/>
          </a:prstGeom>
          <a:ln w="22225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 userDrawn="1"/>
        </p:nvSpPr>
        <p:spPr>
          <a:xfrm>
            <a:off x="6056643" y="3119669"/>
            <a:ext cx="1794634" cy="87122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请根据实际情况调整行间距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>
            <a:off x="6070613" y="2581824"/>
            <a:ext cx="1794634" cy="41402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时间信息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121663" y="3134274"/>
            <a:ext cx="1794634" cy="87122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请根据实际情况调整行间距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8135620" y="2596515"/>
            <a:ext cx="1657985" cy="414020"/>
          </a:xfrm>
          <a:prstGeom prst="rect">
            <a:avLst/>
          </a:prstGeom>
          <a:noFill/>
        </p:spPr>
        <p:txBody>
          <a:bodyPr wrap="square" lIns="94869" tIns="47435" rIns="94869" bIns="47435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时间信息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8"/>
          <p:cNvSpPr>
            <a:spLocks noChangeArrowheads="1"/>
          </p:cNvSpPr>
          <p:nvPr userDrawn="1"/>
        </p:nvSpPr>
        <p:spPr bwMode="auto">
          <a:xfrm>
            <a:off x="1933913" y="2895637"/>
            <a:ext cx="218404" cy="2084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4869" tIns="47435" rIns="94869" bIns="47435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Oval 18"/>
          <p:cNvSpPr>
            <a:spLocks noChangeArrowheads="1"/>
          </p:cNvSpPr>
          <p:nvPr userDrawn="1"/>
        </p:nvSpPr>
        <p:spPr bwMode="auto">
          <a:xfrm>
            <a:off x="3847052" y="2882998"/>
            <a:ext cx="220085" cy="2084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4869" tIns="47435" rIns="94869" bIns="47435" numCol="1" anchor="t" anchorCtr="0" compatLnSpc="1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Oval 19"/>
          <p:cNvSpPr>
            <a:spLocks noChangeArrowheads="1"/>
          </p:cNvSpPr>
          <p:nvPr userDrawn="1"/>
        </p:nvSpPr>
        <p:spPr bwMode="auto">
          <a:xfrm>
            <a:off x="5884512" y="2895637"/>
            <a:ext cx="220085" cy="2084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4869" tIns="47435" rIns="94869" bIns="47435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8075930" y="2151380"/>
            <a:ext cx="0" cy="4030980"/>
          </a:xfrm>
          <a:prstGeom prst="line">
            <a:avLst/>
          </a:prstGeom>
          <a:ln w="22225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270"/>
          <p:cNvSpPr>
            <a:spLocks noChangeArrowheads="1"/>
          </p:cNvSpPr>
          <p:nvPr userDrawn="1"/>
        </p:nvSpPr>
        <p:spPr bwMode="auto">
          <a:xfrm>
            <a:off x="7972129" y="2864834"/>
            <a:ext cx="220085" cy="2084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4869" tIns="47435" rIns="94869" bIns="47435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val 273"/>
          <p:cNvSpPr>
            <a:spLocks noChangeArrowheads="1"/>
          </p:cNvSpPr>
          <p:nvPr userDrawn="1"/>
        </p:nvSpPr>
        <p:spPr bwMode="auto">
          <a:xfrm>
            <a:off x="9903281" y="2895637"/>
            <a:ext cx="220085" cy="2084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4869" tIns="47435" rIns="94869" bIns="47435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>
            <a:off x="6099859" y="1295521"/>
            <a:ext cx="0" cy="4914017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6364122" y="2013603"/>
            <a:ext cx="3295649" cy="747395"/>
            <a:chOff x="4913755" y="1196615"/>
            <a:chExt cx="2719752" cy="624219"/>
          </a:xfrm>
        </p:grpSpPr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4913755" y="1196615"/>
              <a:ext cx="2651628" cy="623689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rgbClr val="F6AB00"/>
              </a:solidFill>
            </a:ln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endParaRPr lang="da-DK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7300219" y="1196615"/>
              <a:ext cx="333288" cy="624219"/>
            </a:xfrm>
            <a:prstGeom prst="rect">
              <a:avLst/>
            </a:prstGeom>
            <a:solidFill>
              <a:srgbClr val="F6AB00"/>
            </a:solidFill>
            <a:ln w="3175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sym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2" name="组合 31"/>
          <p:cNvGrpSpPr/>
          <p:nvPr userDrawn="1">
            <p:custDataLst>
              <p:tags r:id="rId4"/>
            </p:custDataLst>
          </p:nvPr>
        </p:nvGrpSpPr>
        <p:grpSpPr>
          <a:xfrm>
            <a:off x="2008609" y="4362940"/>
            <a:ext cx="3858260" cy="775334"/>
            <a:chOff x="1781136" y="3158765"/>
            <a:chExt cx="3184049" cy="647554"/>
          </a:xfrm>
        </p:grpSpPr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 flipH="1">
              <a:off x="2113900" y="3158765"/>
              <a:ext cx="2851285" cy="647554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rgbClr val="F6AB00"/>
              </a:solidFill>
            </a:ln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6"/>
              </p:custDataLst>
            </p:nvPr>
          </p:nvSpPr>
          <p:spPr>
            <a:xfrm flipH="1">
              <a:off x="1781136" y="3158765"/>
              <a:ext cx="333288" cy="647554"/>
            </a:xfrm>
            <a:prstGeom prst="rect">
              <a:avLst/>
            </a:prstGeom>
            <a:solidFill>
              <a:srgbClr val="F6AB00"/>
            </a:solidFill>
            <a:ln w="3175">
              <a:solidFill>
                <a:srgbClr val="F6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2" name="Oval 8"/>
          <p:cNvSpPr>
            <a:spLocks noChangeArrowheads="1"/>
          </p:cNvSpPr>
          <p:nvPr userDrawn="1"/>
        </p:nvSpPr>
        <p:spPr bwMode="auto">
          <a:xfrm>
            <a:off x="5993468" y="2230792"/>
            <a:ext cx="218404" cy="2084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4869" tIns="47435" rIns="94869" bIns="47435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8"/>
          <p:cNvSpPr>
            <a:spLocks noChangeArrowheads="1"/>
          </p:cNvSpPr>
          <p:nvPr userDrawn="1"/>
        </p:nvSpPr>
        <p:spPr bwMode="auto">
          <a:xfrm>
            <a:off x="6007438" y="4664112"/>
            <a:ext cx="218404" cy="2084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4869" tIns="47435" rIns="94869" bIns="47435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394" name="组合 18"/>
          <p:cNvGrpSpPr/>
          <p:nvPr userDrawn="1"/>
        </p:nvGrpSpPr>
        <p:grpSpPr>
          <a:xfrm>
            <a:off x="2342515" y="1755458"/>
            <a:ext cx="8148638" cy="1044575"/>
            <a:chOff x="-495300" y="1736170"/>
            <a:chExt cx="8148320" cy="1043940"/>
          </a:xfrm>
        </p:grpSpPr>
        <p:sp>
          <p:nvSpPr>
            <p:cNvPr id="12" name="五边形 11"/>
            <p:cNvSpPr/>
            <p:nvPr>
              <p:custDataLst>
                <p:tags r:id="rId8"/>
              </p:custDataLst>
            </p:nvPr>
          </p:nvSpPr>
          <p:spPr>
            <a:xfrm>
              <a:off x="1684253" y="1901170"/>
              <a:ext cx="863566" cy="69014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" name="五边形 5"/>
            <p:cNvSpPr/>
            <p:nvPr>
              <p:custDataLst>
                <p:tags r:id="rId9"/>
              </p:custDataLst>
            </p:nvPr>
          </p:nvSpPr>
          <p:spPr>
            <a:xfrm>
              <a:off x="-495300" y="1910689"/>
              <a:ext cx="2933586" cy="680623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9397" name="文本框 2"/>
            <p:cNvSpPr txBox="1"/>
            <p:nvPr>
              <p:custDataLst>
                <p:tags r:id="rId10"/>
              </p:custDataLst>
            </p:nvPr>
          </p:nvSpPr>
          <p:spPr>
            <a:xfrm>
              <a:off x="2808605" y="1736170"/>
              <a:ext cx="4844415" cy="10439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 anchor="ctr"/>
            <a:lstStyle/>
            <a:p>
              <a:pPr lvl="0">
                <a:lnSpc>
                  <a:spcPct val="150000"/>
                </a:lnSpc>
              </a:pPr>
              <a:endPara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59398" name="文本框 14"/>
          <p:cNvSpPr txBox="1"/>
          <p:nvPr userDrawn="1"/>
        </p:nvSpPr>
        <p:spPr>
          <a:xfrm>
            <a:off x="3517900" y="2080895"/>
            <a:ext cx="30988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9399" name="组合 19"/>
          <p:cNvGrpSpPr/>
          <p:nvPr userDrawn="1"/>
        </p:nvGrpSpPr>
        <p:grpSpPr>
          <a:xfrm>
            <a:off x="2318703" y="3269933"/>
            <a:ext cx="8172450" cy="1044575"/>
            <a:chOff x="-495300" y="1815502"/>
            <a:chExt cx="8172133" cy="1043940"/>
          </a:xfrm>
        </p:grpSpPr>
        <p:sp>
          <p:nvSpPr>
            <p:cNvPr id="21" name="五边形 20"/>
            <p:cNvSpPr/>
            <p:nvPr>
              <p:custDataLst>
                <p:tags r:id="rId5"/>
              </p:custDataLst>
            </p:nvPr>
          </p:nvSpPr>
          <p:spPr>
            <a:xfrm>
              <a:off x="1684252" y="1901175"/>
              <a:ext cx="863567" cy="690142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6"/>
              </p:custDataLst>
            </p:nvPr>
          </p:nvSpPr>
          <p:spPr>
            <a:xfrm>
              <a:off x="-495300" y="1910694"/>
              <a:ext cx="2933586" cy="680623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9402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2832418" y="1815502"/>
              <a:ext cx="4844415" cy="10439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 anchor="ctr"/>
            <a:lstStyle/>
            <a:p>
              <a:pPr lvl="0">
                <a:lnSpc>
                  <a:spcPct val="150000"/>
                </a:lnSpc>
              </a:pPr>
              <a:endPara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59403" name="文本框 23"/>
          <p:cNvSpPr txBox="1"/>
          <p:nvPr userDrawn="1"/>
        </p:nvSpPr>
        <p:spPr>
          <a:xfrm>
            <a:off x="3519011" y="3512503"/>
            <a:ext cx="30988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9405" name="组合 25"/>
          <p:cNvGrpSpPr/>
          <p:nvPr userDrawn="1"/>
        </p:nvGrpSpPr>
        <p:grpSpPr>
          <a:xfrm>
            <a:off x="2321878" y="4728845"/>
            <a:ext cx="8148637" cy="1042988"/>
            <a:chOff x="-495300" y="1875790"/>
            <a:chExt cx="8148320" cy="1043940"/>
          </a:xfrm>
        </p:grpSpPr>
        <p:sp>
          <p:nvSpPr>
            <p:cNvPr id="27" name="五边形 26"/>
            <p:cNvSpPr/>
            <p:nvPr>
              <p:custDataLst>
                <p:tags r:id="rId2"/>
              </p:custDataLst>
            </p:nvPr>
          </p:nvSpPr>
          <p:spPr>
            <a:xfrm>
              <a:off x="1684252" y="1901213"/>
              <a:ext cx="863566" cy="689604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8" name="五边形 27"/>
            <p:cNvSpPr/>
            <p:nvPr>
              <p:custDataLst>
                <p:tags r:id="rId3"/>
              </p:custDataLst>
            </p:nvPr>
          </p:nvSpPr>
          <p:spPr>
            <a:xfrm>
              <a:off x="-495300" y="1910747"/>
              <a:ext cx="2933586" cy="68007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9408" name="文本框 28"/>
            <p:cNvSpPr txBox="1"/>
            <p:nvPr>
              <p:custDataLst>
                <p:tags r:id="rId4"/>
              </p:custDataLst>
            </p:nvPr>
          </p:nvSpPr>
          <p:spPr>
            <a:xfrm>
              <a:off x="2808605" y="1875790"/>
              <a:ext cx="4844415" cy="10439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 anchor="ctr"/>
            <a:lstStyle/>
            <a:p>
              <a:pPr lvl="0">
                <a:lnSpc>
                  <a:spcPct val="150000"/>
                </a:lnSpc>
              </a:pPr>
              <a:endPara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59409" name="文本框 29"/>
          <p:cNvSpPr txBox="1"/>
          <p:nvPr userDrawn="1"/>
        </p:nvSpPr>
        <p:spPr>
          <a:xfrm>
            <a:off x="3508217" y="4900930"/>
            <a:ext cx="30988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2230017" y="5116678"/>
            <a:ext cx="0" cy="79200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2490106" y="5133006"/>
            <a:ext cx="8177893" cy="587149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90106" y="5720155"/>
            <a:ext cx="8177893" cy="2122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单击此处编辑版本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副标题等信息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563" name="组合 20"/>
          <p:cNvGrpSpPr/>
          <p:nvPr userDrawn="1"/>
        </p:nvGrpSpPr>
        <p:grpSpPr>
          <a:xfrm>
            <a:off x="1048068" y="1742123"/>
            <a:ext cx="10207625" cy="419100"/>
            <a:chOff x="1602657" y="1040204"/>
            <a:chExt cx="13469919" cy="358194"/>
          </a:xfrm>
        </p:grpSpPr>
        <p:cxnSp>
          <p:nvCxnSpPr>
            <p:cNvPr id="23" name="直接连接符 22"/>
            <p:cNvCxnSpPr/>
            <p:nvPr/>
          </p:nvCxnSpPr>
          <p:spPr>
            <a:xfrm flipV="1">
              <a:off x="4965290" y="1040204"/>
              <a:ext cx="0" cy="33921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8323006" y="1040204"/>
              <a:ext cx="0" cy="33921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612490" y="1040204"/>
              <a:ext cx="0" cy="33921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602657" y="1147723"/>
              <a:ext cx="13369512" cy="4269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1697196" y="1059185"/>
              <a:ext cx="0" cy="33921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15072576" y="1059185"/>
              <a:ext cx="0" cy="33921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70" name="组合 64"/>
          <p:cNvGrpSpPr/>
          <p:nvPr userDrawn="1"/>
        </p:nvGrpSpPr>
        <p:grpSpPr>
          <a:xfrm>
            <a:off x="1066800" y="2105660"/>
            <a:ext cx="10175875" cy="460375"/>
            <a:chOff x="1451431" y="1466528"/>
            <a:chExt cx="9615667" cy="289705"/>
          </a:xfrm>
        </p:grpSpPr>
        <p:sp>
          <p:nvSpPr>
            <p:cNvPr id="66" name="矩形 65"/>
            <p:cNvSpPr/>
            <p:nvPr/>
          </p:nvSpPr>
          <p:spPr>
            <a:xfrm>
              <a:off x="1451431" y="1466528"/>
              <a:ext cx="2380341" cy="275768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zh-CN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68015" y="1473208"/>
              <a:ext cx="2380341" cy="2757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270129" y="1480465"/>
              <a:ext cx="2380341" cy="275768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686757" y="1473210"/>
              <a:ext cx="2380341" cy="2757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altLang="zh-CN" b="1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7" name="直接连接符 76"/>
          <p:cNvCxnSpPr/>
          <p:nvPr userDrawn="1"/>
        </p:nvCxnSpPr>
        <p:spPr>
          <a:xfrm>
            <a:off x="799783" y="4063048"/>
            <a:ext cx="1062831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 userDrawn="1"/>
        </p:nvSpPr>
        <p:spPr>
          <a:xfrm>
            <a:off x="1131888" y="4271010"/>
            <a:ext cx="3816350" cy="40640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lIns="86619" tIns="43309" rIns="86619" bIns="43309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zh-CN" sz="1400" strike="noStrike" noProof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558" name="文本框 96"/>
          <p:cNvSpPr txBox="1"/>
          <p:nvPr userDrawn="1"/>
        </p:nvSpPr>
        <p:spPr>
          <a:xfrm>
            <a:off x="3681095" y="2815590"/>
            <a:ext cx="4987925" cy="406400"/>
          </a:xfrm>
          <a:prstGeom prst="rect">
            <a:avLst/>
          </a:prstGeom>
          <a:noFill/>
          <a:ln w="28575" cap="flat" cmpd="sng">
            <a:solidFill>
              <a:srgbClr val="95373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59" name="文本框 99"/>
          <p:cNvSpPr txBox="1"/>
          <p:nvPr userDrawn="1"/>
        </p:nvSpPr>
        <p:spPr>
          <a:xfrm>
            <a:off x="1155383" y="2816860"/>
            <a:ext cx="2435225" cy="406400"/>
          </a:xfrm>
          <a:prstGeom prst="rect">
            <a:avLst/>
          </a:prstGeom>
          <a:noFill/>
          <a:ln w="28575" cap="flat" cmpd="sng">
            <a:solidFill>
              <a:srgbClr val="95373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60" name="文本框 100"/>
          <p:cNvSpPr txBox="1"/>
          <p:nvPr userDrawn="1"/>
        </p:nvSpPr>
        <p:spPr>
          <a:xfrm>
            <a:off x="3658870" y="3412490"/>
            <a:ext cx="2541905" cy="406400"/>
          </a:xfrm>
          <a:prstGeom prst="rect">
            <a:avLst/>
          </a:prstGeom>
          <a:noFill/>
          <a:ln w="28575" cap="flat" cmpd="sng">
            <a:solidFill>
              <a:srgbClr val="95373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61" name="文本框 101"/>
          <p:cNvSpPr txBox="1"/>
          <p:nvPr userDrawn="1"/>
        </p:nvSpPr>
        <p:spPr>
          <a:xfrm>
            <a:off x="5048250" y="4274820"/>
            <a:ext cx="6113463" cy="406400"/>
          </a:xfrm>
          <a:prstGeom prst="rect">
            <a:avLst/>
          </a:prstGeom>
          <a:noFill/>
          <a:ln w="28575" cap="flat" cmpd="sng">
            <a:solidFill>
              <a:srgbClr val="95373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2" name="文本框 100"/>
          <p:cNvSpPr txBox="1"/>
          <p:nvPr userDrawn="1"/>
        </p:nvSpPr>
        <p:spPr>
          <a:xfrm>
            <a:off x="6289358" y="3410903"/>
            <a:ext cx="4870450" cy="406400"/>
          </a:xfrm>
          <a:prstGeom prst="rect">
            <a:avLst/>
          </a:prstGeom>
          <a:noFill/>
          <a:ln w="28575" cap="flat" cmpd="sng">
            <a:solidFill>
              <a:srgbClr val="95373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 userDrawn="1">
            <p:custDataLst>
              <p:tags r:id="rId2"/>
            </p:custDataLst>
          </p:nvPr>
        </p:nvSpPr>
        <p:spPr>
          <a:xfrm rot="5400000">
            <a:off x="8956675" y="2730500"/>
            <a:ext cx="1273175" cy="1676400"/>
          </a:xfrm>
          <a:custGeom>
            <a:avLst/>
            <a:gdLst>
              <a:gd name="connsiteX0" fmla="*/ 0 w 863896"/>
              <a:gd name="connsiteY0" fmla="*/ 1136450 h 1136450"/>
              <a:gd name="connsiteX1" fmla="*/ 0 w 863896"/>
              <a:gd name="connsiteY1" fmla="*/ 0 h 1136450"/>
              <a:gd name="connsiteX2" fmla="*/ 863896 w 863896"/>
              <a:gd name="connsiteY2" fmla="*/ 0 h 1136450"/>
              <a:gd name="connsiteX3" fmla="*/ 863896 w 863896"/>
              <a:gd name="connsiteY3" fmla="*/ 1136450 h 113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896" h="1136450">
                <a:moveTo>
                  <a:pt x="0" y="1136450"/>
                </a:moveTo>
                <a:lnTo>
                  <a:pt x="0" y="0"/>
                </a:lnTo>
                <a:lnTo>
                  <a:pt x="863896" y="0"/>
                </a:lnTo>
                <a:lnTo>
                  <a:pt x="863896" y="1136450"/>
                </a:lnTo>
                <a:close/>
              </a:path>
            </a:pathLst>
          </a:cu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 rot="5400000">
            <a:off x="4702175" y="139700"/>
            <a:ext cx="127317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10" name="加号 9"/>
          <p:cNvSpPr/>
          <p:nvPr userDrawn="1">
            <p:custDataLst>
              <p:tags r:id="rId4"/>
            </p:custDataLst>
          </p:nvPr>
        </p:nvSpPr>
        <p:spPr>
          <a:xfrm>
            <a:off x="2141538" y="3424238"/>
            <a:ext cx="360363" cy="360363"/>
          </a:xfrm>
          <a:prstGeom prst="mathPlus">
            <a:avLst>
              <a:gd name="adj1" fmla="val 8515"/>
            </a:avLst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>
              <a:sym typeface="Arial" panose="020B0604020202020204" pitchFamily="34" charset="0"/>
            </a:endParaRPr>
          </a:p>
        </p:txBody>
      </p:sp>
      <p:sp>
        <p:nvSpPr>
          <p:cNvPr id="28678" name="标题 1"/>
          <p:cNvSpPr txBox="1"/>
          <p:nvPr userDrawn="1">
            <p:custDataLst>
              <p:tags r:id="rId5"/>
            </p:custDataLst>
          </p:nvPr>
        </p:nvSpPr>
        <p:spPr>
          <a:xfrm>
            <a:off x="2727325" y="3327400"/>
            <a:ext cx="5707063" cy="615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lstStyle/>
          <a:p>
            <a:pPr lvl="0" algn="l"/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66280" y="2068513"/>
            <a:ext cx="7677151" cy="13128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algn="ctr">
              <a:buFont typeface="Arial" panose="020B0604020202020204" pitchFamily="34" charset="0"/>
              <a:buNone/>
              <a:defRPr sz="400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单击此处编辑标题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6280" y="3381376"/>
            <a:ext cx="7677151" cy="6397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normAutofit/>
          </a:bodyPr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2198282" y="1996526"/>
            <a:ext cx="576162" cy="575842"/>
            <a:chOff x="252" y="154"/>
            <a:chExt cx="680" cy="906"/>
          </a:xfrm>
        </p:grpSpPr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270" y="154"/>
              <a:ext cx="2" cy="906"/>
            </a:xfrm>
            <a:prstGeom prst="line">
              <a:avLst/>
            </a:prstGeom>
            <a:noFill/>
            <a:ln w="38100" cap="flat" cmpd="sng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 rot="5400000">
              <a:off x="592" y="-163"/>
              <a:ext cx="0" cy="680"/>
            </a:xfrm>
            <a:prstGeom prst="line">
              <a:avLst/>
            </a:prstGeom>
            <a:noFill/>
            <a:ln w="38100" cap="flat" cmpd="sng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055" name="Group 7"/>
          <p:cNvGrpSpPr/>
          <p:nvPr/>
        </p:nvGrpSpPr>
        <p:grpSpPr bwMode="auto">
          <a:xfrm>
            <a:off x="9425945" y="3513467"/>
            <a:ext cx="576161" cy="575841"/>
            <a:chOff x="-276" y="-529"/>
            <a:chExt cx="680" cy="906"/>
          </a:xfrm>
        </p:grpSpPr>
        <p:sp>
          <p:nvSpPr>
            <p:cNvPr id="2056" name="Line 8"/>
            <p:cNvSpPr>
              <a:spLocks noChangeShapeType="1"/>
            </p:cNvSpPr>
            <p:nvPr/>
          </p:nvSpPr>
          <p:spPr bwMode="auto">
            <a:xfrm flipH="1" flipV="1">
              <a:off x="393" y="-529"/>
              <a:ext cx="2" cy="906"/>
            </a:xfrm>
            <a:prstGeom prst="line">
              <a:avLst/>
            </a:prstGeom>
            <a:noFill/>
            <a:ln w="38100" cap="flat" cmpd="sng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rot="5400000" flipH="1" flipV="1">
              <a:off x="62" y="12"/>
              <a:ext cx="3" cy="680"/>
            </a:xfrm>
            <a:prstGeom prst="line">
              <a:avLst/>
            </a:prstGeom>
            <a:noFill/>
            <a:ln w="38100" cap="flat" cmpd="sng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56647" y="3467101"/>
            <a:ext cx="7675033" cy="7032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algn="l">
              <a:buFont typeface="Arial" panose="020B0604020202020204" pitchFamily="34" charset="0"/>
              <a:buNone/>
              <a:defRPr sz="4000">
                <a:solidFill>
                  <a:srgbClr val="0000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单击此处编辑标题</a:t>
            </a: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56647" y="4170364"/>
            <a:ext cx="7675033" cy="6429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0688"/>
            <a:ext cx="5389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410200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492501" y="4170363"/>
            <a:ext cx="41063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/>
          <a:p>
            <a:endParaRPr lang="zh-CN" altLang="en-US" sz="18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04509" y="2474402"/>
            <a:ext cx="4382983" cy="774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algn="ctr">
              <a:buFont typeface="Arial" panose="020B0604020202020204" pitchFamily="34" charset="0"/>
              <a:buNone/>
              <a:defRPr sz="4000">
                <a:solidFill>
                  <a:schemeClr val="accent5"/>
                </a:solidFill>
                <a:latin typeface="+mj-lt"/>
                <a:ea typeface="+mj-ea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7601" y="3433698"/>
            <a:ext cx="9076799" cy="6429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2800">
                <a:solidFill>
                  <a:srgbClr val="0070C0"/>
                </a:solidFill>
                <a:latin typeface="+mn-ea"/>
                <a:ea typeface="+mn-ea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grpSp>
        <p:nvGrpSpPr>
          <p:cNvPr id="28" name="Group 4"/>
          <p:cNvGrpSpPr/>
          <p:nvPr/>
        </p:nvGrpSpPr>
        <p:grpSpPr bwMode="auto">
          <a:xfrm>
            <a:off x="3857887" y="2410722"/>
            <a:ext cx="4485050" cy="897171"/>
            <a:chOff x="36" y="24"/>
            <a:chExt cx="5296" cy="1412"/>
          </a:xfrm>
        </p:grpSpPr>
        <p:grpSp>
          <p:nvGrpSpPr>
            <p:cNvPr id="29" name="Group 5"/>
            <p:cNvGrpSpPr/>
            <p:nvPr/>
          </p:nvGrpSpPr>
          <p:grpSpPr bwMode="auto">
            <a:xfrm>
              <a:off x="36" y="24"/>
              <a:ext cx="599" cy="793"/>
              <a:chOff x="36" y="24"/>
              <a:chExt cx="599" cy="793"/>
            </a:xfrm>
          </p:grpSpPr>
          <p:sp>
            <p:nvSpPr>
              <p:cNvPr id="33" name="Line 6"/>
              <p:cNvSpPr>
                <a:spLocks noChangeShapeType="1"/>
              </p:cNvSpPr>
              <p:nvPr/>
            </p:nvSpPr>
            <p:spPr bwMode="auto">
              <a:xfrm>
                <a:off x="36" y="24"/>
                <a:ext cx="2" cy="793"/>
              </a:xfrm>
              <a:prstGeom prst="line">
                <a:avLst/>
              </a:prstGeom>
              <a:noFill/>
              <a:ln w="38100" cap="flat" cmpd="sng">
                <a:solidFill>
                  <a:srgbClr val="05C1B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rot="5400000">
                <a:off x="338" y="-250"/>
                <a:ext cx="0" cy="595"/>
              </a:xfrm>
              <a:prstGeom prst="line">
                <a:avLst/>
              </a:prstGeom>
              <a:noFill/>
              <a:ln w="38100" cap="flat" cmpd="sng">
                <a:solidFill>
                  <a:srgbClr val="05C1B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30" name="Group 8"/>
            <p:cNvGrpSpPr/>
            <p:nvPr/>
          </p:nvGrpSpPr>
          <p:grpSpPr bwMode="auto">
            <a:xfrm>
              <a:off x="4737" y="650"/>
              <a:ext cx="595" cy="786"/>
              <a:chOff x="1347" y="-441"/>
              <a:chExt cx="594" cy="785"/>
            </a:xfrm>
          </p:grpSpPr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H="1" flipV="1">
                <a:off x="1935" y="-441"/>
                <a:ext cx="0" cy="785"/>
              </a:xfrm>
              <a:prstGeom prst="line">
                <a:avLst/>
              </a:prstGeom>
              <a:noFill/>
              <a:ln w="38100" cap="flat" cmpd="sng">
                <a:solidFill>
                  <a:srgbClr val="05C1B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rot="5400000" flipH="1" flipV="1">
                <a:off x="1643" y="27"/>
                <a:ext cx="2" cy="594"/>
              </a:xfrm>
              <a:prstGeom prst="line">
                <a:avLst/>
              </a:prstGeom>
              <a:noFill/>
              <a:ln w="38100" cap="flat" cmpd="sng">
                <a:solidFill>
                  <a:srgbClr val="05C1B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695701" y="4322763"/>
            <a:ext cx="41063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/>
          <a:p>
            <a:endParaRPr lang="zh-CN" altLang="en-US" sz="18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967" y="292099"/>
            <a:ext cx="10972800" cy="793751"/>
          </a:xfr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3966" y="1536701"/>
            <a:ext cx="6781802" cy="48956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50720" y="1536701"/>
            <a:ext cx="3966632" cy="489563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7680" y="4876165"/>
            <a:ext cx="1137920" cy="157099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矩形 2"/>
          <p:cNvSpPr/>
          <p:nvPr userDrawn="1"/>
        </p:nvSpPr>
        <p:spPr>
          <a:xfrm>
            <a:off x="-14287" y="-22225"/>
            <a:ext cx="4710113" cy="691515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10125" y="2395538"/>
            <a:ext cx="0" cy="4460875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过程 6"/>
          <p:cNvSpPr/>
          <p:nvPr userDrawn="1"/>
        </p:nvSpPr>
        <p:spPr>
          <a:xfrm>
            <a:off x="4819650" y="2395538"/>
            <a:ext cx="46038" cy="242888"/>
          </a:xfrm>
          <a:prstGeom prst="flowChartProcess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流程图: 过程 7"/>
          <p:cNvSpPr/>
          <p:nvPr userDrawn="1"/>
        </p:nvSpPr>
        <p:spPr>
          <a:xfrm>
            <a:off x="4819650" y="2997518"/>
            <a:ext cx="46038" cy="242888"/>
          </a:xfrm>
          <a:prstGeom prst="flowChartProcess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流程图: 过程 8"/>
          <p:cNvSpPr/>
          <p:nvPr userDrawn="1"/>
        </p:nvSpPr>
        <p:spPr>
          <a:xfrm>
            <a:off x="4819650" y="3548698"/>
            <a:ext cx="46038" cy="241300"/>
          </a:xfrm>
          <a:prstGeom prst="flowChartProcess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流程图: 过程 10"/>
          <p:cNvSpPr/>
          <p:nvPr userDrawn="1"/>
        </p:nvSpPr>
        <p:spPr>
          <a:xfrm>
            <a:off x="4819650" y="4135120"/>
            <a:ext cx="46038" cy="242888"/>
          </a:xfrm>
          <a:prstGeom prst="flowChartProcess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" name="标题 4"/>
          <p:cNvSpPr>
            <a:spLocks noGrp="1"/>
          </p:cNvSpPr>
          <p:nvPr userDrawn="1"/>
        </p:nvSpPr>
        <p:spPr>
          <a:xfrm>
            <a:off x="1608773" y="2501900"/>
            <a:ext cx="30686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6" name="标题 1"/>
          <p:cNvSpPr txBox="1"/>
          <p:nvPr userDrawn="1"/>
        </p:nvSpPr>
        <p:spPr>
          <a:xfrm>
            <a:off x="668973" y="2886075"/>
            <a:ext cx="3910012" cy="279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 algn="r"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</p:spTree>
  </p:cSld>
  <p:clrMapOvr>
    <a:masterClrMapping/>
  </p:clrMapOvr>
  <p:transition/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46128" y="274639"/>
            <a:ext cx="1736271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056914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799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half" idx="13"/>
          </p:nvPr>
        </p:nvSpPr>
        <p:spPr>
          <a:xfrm>
            <a:off x="2047240" y="1759585"/>
            <a:ext cx="8110855" cy="368490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28" name="任意多边形 28"/>
          <p:cNvSpPr/>
          <p:nvPr userDrawn="1">
            <p:custDataLst>
              <p:tags r:id="rId2"/>
            </p:custDataLst>
          </p:nvPr>
        </p:nvSpPr>
        <p:spPr>
          <a:xfrm>
            <a:off x="2376488" y="2179638"/>
            <a:ext cx="7270750" cy="744537"/>
          </a:xfrm>
          <a:custGeom>
            <a:avLst/>
            <a:gdLst>
              <a:gd name="txL" fmla="*/ 0 w 9559256"/>
              <a:gd name="txT" fmla="*/ 0 h 979708"/>
              <a:gd name="txR" fmla="*/ 9559256 w 9559256"/>
              <a:gd name="txB" fmla="*/ 979708 h 979708"/>
            </a:gdLst>
            <a:ahLst/>
            <a:cxnLst>
              <a:cxn ang="0">
                <a:pos x="0" y="253182"/>
              </a:cxn>
              <a:cxn ang="0">
                <a:pos x="6799683" y="253182"/>
              </a:cxn>
              <a:cxn ang="0">
                <a:pos x="6780237" y="238577"/>
              </a:cxn>
              <a:cxn ang="0">
                <a:pos x="6775337" y="233203"/>
              </a:cxn>
              <a:cxn ang="0">
                <a:pos x="6770436" y="227829"/>
              </a:cxn>
              <a:cxn ang="0">
                <a:pos x="6766236" y="222454"/>
              </a:cxn>
              <a:cxn ang="0">
                <a:pos x="6762502" y="216379"/>
              </a:cxn>
              <a:cxn ang="0">
                <a:pos x="6758769" y="210537"/>
              </a:cxn>
              <a:cxn ang="0">
                <a:pos x="6755269" y="204695"/>
              </a:cxn>
              <a:cxn ang="0">
                <a:pos x="6752236" y="198386"/>
              </a:cxn>
              <a:cxn ang="0">
                <a:pos x="6749668" y="192311"/>
              </a:cxn>
              <a:cxn ang="0">
                <a:pos x="6747102" y="185768"/>
              </a:cxn>
              <a:cxn ang="0">
                <a:pos x="6745002" y="179225"/>
              </a:cxn>
              <a:cxn ang="0">
                <a:pos x="6743368" y="172916"/>
              </a:cxn>
              <a:cxn ang="0">
                <a:pos x="6741735" y="166373"/>
              </a:cxn>
              <a:cxn ang="0">
                <a:pos x="6740801" y="159597"/>
              </a:cxn>
              <a:cxn ang="0">
                <a:pos x="6739868" y="153054"/>
              </a:cxn>
              <a:cxn ang="0">
                <a:pos x="6739634" y="146278"/>
              </a:cxn>
              <a:cxn ang="0">
                <a:pos x="6739402" y="139735"/>
              </a:cxn>
              <a:cxn ang="0">
                <a:pos x="6739634" y="133192"/>
              </a:cxn>
              <a:cxn ang="0">
                <a:pos x="6739868" y="126416"/>
              </a:cxn>
              <a:cxn ang="0">
                <a:pos x="6740801" y="119639"/>
              </a:cxn>
              <a:cxn ang="0">
                <a:pos x="6741735" y="112863"/>
              </a:cxn>
              <a:cxn ang="0">
                <a:pos x="6743368" y="106553"/>
              </a:cxn>
              <a:cxn ang="0">
                <a:pos x="6745002" y="100011"/>
              </a:cxn>
              <a:cxn ang="0">
                <a:pos x="6747102" y="93468"/>
              </a:cxn>
              <a:cxn ang="0">
                <a:pos x="6749668" y="87159"/>
              </a:cxn>
              <a:cxn ang="0">
                <a:pos x="6752236" y="80850"/>
              </a:cxn>
              <a:cxn ang="0">
                <a:pos x="6755269" y="74774"/>
              </a:cxn>
              <a:cxn ang="0">
                <a:pos x="6758769" y="68932"/>
              </a:cxn>
              <a:cxn ang="0">
                <a:pos x="6762502" y="62857"/>
              </a:cxn>
              <a:cxn ang="0">
                <a:pos x="6766236" y="57249"/>
              </a:cxn>
              <a:cxn ang="0">
                <a:pos x="6770436" y="51641"/>
              </a:cxn>
              <a:cxn ang="0">
                <a:pos x="6775337" y="46266"/>
              </a:cxn>
              <a:cxn ang="0">
                <a:pos x="6780237" y="40892"/>
              </a:cxn>
              <a:cxn ang="0">
                <a:pos x="6785370" y="35985"/>
              </a:cxn>
              <a:cxn ang="0">
                <a:pos x="6790971" y="31545"/>
              </a:cxn>
              <a:cxn ang="0">
                <a:pos x="6796338" y="27106"/>
              </a:cxn>
              <a:cxn ang="0">
                <a:pos x="6802172" y="23133"/>
              </a:cxn>
              <a:cxn ang="0">
                <a:pos x="6807772" y="19394"/>
              </a:cxn>
              <a:cxn ang="0">
                <a:pos x="6814073" y="16123"/>
              </a:cxn>
              <a:cxn ang="0">
                <a:pos x="6820139" y="12851"/>
              </a:cxn>
              <a:cxn ang="0">
                <a:pos x="6826439" y="10281"/>
              </a:cxn>
              <a:cxn ang="0">
                <a:pos x="6832507" y="7710"/>
              </a:cxn>
              <a:cxn ang="0">
                <a:pos x="6839041" y="5841"/>
              </a:cxn>
              <a:cxn ang="0">
                <a:pos x="6845574" y="3972"/>
              </a:cxn>
              <a:cxn ang="0">
                <a:pos x="6852108" y="2804"/>
              </a:cxn>
              <a:cxn ang="0">
                <a:pos x="6858875" y="1635"/>
              </a:cxn>
              <a:cxn ang="0">
                <a:pos x="6865176" y="934"/>
              </a:cxn>
              <a:cxn ang="0">
                <a:pos x="6871943" y="233"/>
              </a:cxn>
              <a:cxn ang="0">
                <a:pos x="6878709" y="0"/>
              </a:cxn>
              <a:cxn ang="0">
                <a:pos x="6885477" y="233"/>
              </a:cxn>
              <a:cxn ang="0">
                <a:pos x="6892010" y="934"/>
              </a:cxn>
              <a:cxn ang="0">
                <a:pos x="6898777" y="1635"/>
              </a:cxn>
              <a:cxn ang="0">
                <a:pos x="6905311" y="2804"/>
              </a:cxn>
              <a:cxn ang="0">
                <a:pos x="6912078" y="3972"/>
              </a:cxn>
              <a:cxn ang="0">
                <a:pos x="6918379" y="5841"/>
              </a:cxn>
              <a:cxn ang="0">
                <a:pos x="6924912" y="7710"/>
              </a:cxn>
              <a:cxn ang="0">
                <a:pos x="6931213" y="10281"/>
              </a:cxn>
              <a:cxn ang="0">
                <a:pos x="6937513" y="12851"/>
              </a:cxn>
              <a:cxn ang="0">
                <a:pos x="6943580" y="16123"/>
              </a:cxn>
              <a:cxn ang="0">
                <a:pos x="6949647" y="19394"/>
              </a:cxn>
              <a:cxn ang="0">
                <a:pos x="6955481" y="23133"/>
              </a:cxn>
              <a:cxn ang="0">
                <a:pos x="6961081" y="27106"/>
              </a:cxn>
              <a:cxn ang="0">
                <a:pos x="6966681" y="31545"/>
              </a:cxn>
              <a:cxn ang="0">
                <a:pos x="6972048" y="35985"/>
              </a:cxn>
              <a:cxn ang="0">
                <a:pos x="6977182" y="40892"/>
              </a:cxn>
              <a:cxn ang="0">
                <a:pos x="7230130" y="294192"/>
              </a:cxn>
              <a:cxn ang="0">
                <a:pos x="7234564" y="298865"/>
              </a:cxn>
              <a:cxn ang="0">
                <a:pos x="7238997" y="304006"/>
              </a:cxn>
              <a:cxn ang="0">
                <a:pos x="7243198" y="309147"/>
              </a:cxn>
              <a:cxn ang="0">
                <a:pos x="7246931" y="314755"/>
              </a:cxn>
              <a:cxn ang="0">
                <a:pos x="7250665" y="320597"/>
              </a:cxn>
              <a:cxn ang="0">
                <a:pos x="7253932" y="326205"/>
              </a:cxn>
              <a:cxn ang="0">
                <a:pos x="7256965" y="332280"/>
              </a:cxn>
              <a:cxn ang="0">
                <a:pos x="7259998" y="338590"/>
              </a:cxn>
              <a:cxn ang="0">
                <a:pos x="7262332" y="344665"/>
              </a:cxn>
              <a:cxn ang="0">
                <a:pos x="7264432" y="351208"/>
              </a:cxn>
              <a:cxn ang="0">
                <a:pos x="7266299" y="357750"/>
              </a:cxn>
              <a:cxn ang="0">
                <a:pos x="7267932" y="364527"/>
              </a:cxn>
              <a:cxn ang="0">
                <a:pos x="7269332" y="371537"/>
              </a:cxn>
              <a:cxn ang="0">
                <a:pos x="7270033" y="378547"/>
              </a:cxn>
              <a:cxn ang="0">
                <a:pos x="7270732" y="385557"/>
              </a:cxn>
              <a:cxn ang="0">
                <a:pos x="7270966" y="392801"/>
              </a:cxn>
              <a:cxn ang="0">
                <a:pos x="7270732" y="400045"/>
              </a:cxn>
              <a:cxn ang="0">
                <a:pos x="7270033" y="407055"/>
              </a:cxn>
              <a:cxn ang="0">
                <a:pos x="7269332" y="414065"/>
              </a:cxn>
              <a:cxn ang="0">
                <a:pos x="7267932" y="420842"/>
              </a:cxn>
              <a:cxn ang="0">
                <a:pos x="7266299" y="427852"/>
              </a:cxn>
              <a:cxn ang="0">
                <a:pos x="7264432" y="434161"/>
              </a:cxn>
              <a:cxn ang="0">
                <a:pos x="7262332" y="440704"/>
              </a:cxn>
              <a:cxn ang="0">
                <a:pos x="7259998" y="447013"/>
              </a:cxn>
              <a:cxn ang="0">
                <a:pos x="7256965" y="453322"/>
              </a:cxn>
              <a:cxn ang="0">
                <a:pos x="7253932" y="459164"/>
              </a:cxn>
              <a:cxn ang="0">
                <a:pos x="7250665" y="465239"/>
              </a:cxn>
              <a:cxn ang="0">
                <a:pos x="7246931" y="470847"/>
              </a:cxn>
              <a:cxn ang="0">
                <a:pos x="7243198" y="476456"/>
              </a:cxn>
              <a:cxn ang="0">
                <a:pos x="7238997" y="481597"/>
              </a:cxn>
              <a:cxn ang="0">
                <a:pos x="7234564" y="486737"/>
              </a:cxn>
              <a:cxn ang="0">
                <a:pos x="7230130" y="491410"/>
              </a:cxn>
              <a:cxn ang="0">
                <a:pos x="6977182" y="744476"/>
              </a:cxn>
              <a:cxn ang="0">
                <a:pos x="6976499" y="745160"/>
              </a:cxn>
            </a:cxnLst>
            <a:rect l="txL" t="txT" r="txR" b="txB"/>
            <a:pathLst>
              <a:path w="9559256" h="979708">
                <a:moveTo>
                  <a:pt x="0" y="332875"/>
                </a:moveTo>
                <a:lnTo>
                  <a:pt x="8939653" y="332875"/>
                </a:lnTo>
                <a:lnTo>
                  <a:pt x="8914087" y="313673"/>
                </a:lnTo>
                <a:lnTo>
                  <a:pt x="8907645" y="306607"/>
                </a:lnTo>
                <a:lnTo>
                  <a:pt x="8901202" y="299541"/>
                </a:lnTo>
                <a:lnTo>
                  <a:pt x="8895680" y="292475"/>
                </a:lnTo>
                <a:lnTo>
                  <a:pt x="8890771" y="284487"/>
                </a:lnTo>
                <a:lnTo>
                  <a:pt x="8885863" y="276807"/>
                </a:lnTo>
                <a:lnTo>
                  <a:pt x="8881261" y="269126"/>
                </a:lnTo>
                <a:lnTo>
                  <a:pt x="8877273" y="260831"/>
                </a:lnTo>
                <a:lnTo>
                  <a:pt x="8873898" y="252844"/>
                </a:lnTo>
                <a:lnTo>
                  <a:pt x="8870524" y="244241"/>
                </a:lnTo>
                <a:lnTo>
                  <a:pt x="8867763" y="235639"/>
                </a:lnTo>
                <a:lnTo>
                  <a:pt x="8865615" y="227344"/>
                </a:lnTo>
                <a:lnTo>
                  <a:pt x="8863468" y="218742"/>
                </a:lnTo>
                <a:lnTo>
                  <a:pt x="8862240" y="209832"/>
                </a:lnTo>
                <a:lnTo>
                  <a:pt x="8861013" y="201230"/>
                </a:lnTo>
                <a:cubicBezTo>
                  <a:pt x="8860911" y="198260"/>
                  <a:pt x="8860808" y="195291"/>
                  <a:pt x="8860706" y="192321"/>
                </a:cubicBezTo>
                <a:lnTo>
                  <a:pt x="8860400" y="183719"/>
                </a:lnTo>
                <a:lnTo>
                  <a:pt x="8860706" y="175116"/>
                </a:lnTo>
                <a:cubicBezTo>
                  <a:pt x="8860808" y="172146"/>
                  <a:pt x="8860911" y="169177"/>
                  <a:pt x="8861013" y="166207"/>
                </a:cubicBezTo>
                <a:lnTo>
                  <a:pt x="8862240" y="157298"/>
                </a:lnTo>
                <a:lnTo>
                  <a:pt x="8863468" y="148388"/>
                </a:lnTo>
                <a:lnTo>
                  <a:pt x="8865615" y="140093"/>
                </a:lnTo>
                <a:lnTo>
                  <a:pt x="8867763" y="131491"/>
                </a:lnTo>
                <a:lnTo>
                  <a:pt x="8870524" y="122889"/>
                </a:lnTo>
                <a:lnTo>
                  <a:pt x="8873898" y="114594"/>
                </a:lnTo>
                <a:lnTo>
                  <a:pt x="8877273" y="106299"/>
                </a:lnTo>
                <a:lnTo>
                  <a:pt x="8881261" y="98311"/>
                </a:lnTo>
                <a:lnTo>
                  <a:pt x="8885863" y="90630"/>
                </a:lnTo>
                <a:lnTo>
                  <a:pt x="8890771" y="82643"/>
                </a:lnTo>
                <a:lnTo>
                  <a:pt x="8895680" y="75269"/>
                </a:lnTo>
                <a:lnTo>
                  <a:pt x="8901202" y="67896"/>
                </a:lnTo>
                <a:lnTo>
                  <a:pt x="8907645" y="60830"/>
                </a:lnTo>
                <a:lnTo>
                  <a:pt x="8914087" y="53764"/>
                </a:lnTo>
                <a:lnTo>
                  <a:pt x="8920836" y="47312"/>
                </a:lnTo>
                <a:lnTo>
                  <a:pt x="8928199" y="41475"/>
                </a:lnTo>
                <a:lnTo>
                  <a:pt x="8935255" y="35638"/>
                </a:lnTo>
                <a:lnTo>
                  <a:pt x="8942925" y="30415"/>
                </a:lnTo>
                <a:lnTo>
                  <a:pt x="8950288" y="25499"/>
                </a:lnTo>
                <a:lnTo>
                  <a:pt x="8958571" y="21198"/>
                </a:lnTo>
                <a:lnTo>
                  <a:pt x="8966547" y="16897"/>
                </a:lnTo>
                <a:lnTo>
                  <a:pt x="8974830" y="13518"/>
                </a:lnTo>
                <a:lnTo>
                  <a:pt x="8982807" y="10138"/>
                </a:lnTo>
                <a:lnTo>
                  <a:pt x="8991397" y="7680"/>
                </a:lnTo>
                <a:lnTo>
                  <a:pt x="8999987" y="5223"/>
                </a:lnTo>
                <a:lnTo>
                  <a:pt x="9008577" y="3687"/>
                </a:lnTo>
                <a:lnTo>
                  <a:pt x="9017474" y="2150"/>
                </a:lnTo>
                <a:lnTo>
                  <a:pt x="9025757" y="1229"/>
                </a:lnTo>
                <a:lnTo>
                  <a:pt x="9034654" y="307"/>
                </a:lnTo>
                <a:lnTo>
                  <a:pt x="9043550" y="0"/>
                </a:lnTo>
                <a:lnTo>
                  <a:pt x="9052447" y="307"/>
                </a:lnTo>
                <a:lnTo>
                  <a:pt x="9061037" y="1229"/>
                </a:lnTo>
                <a:lnTo>
                  <a:pt x="9069934" y="2150"/>
                </a:lnTo>
                <a:lnTo>
                  <a:pt x="9078524" y="3687"/>
                </a:lnTo>
                <a:lnTo>
                  <a:pt x="9087421" y="5223"/>
                </a:lnTo>
                <a:lnTo>
                  <a:pt x="9095704" y="7680"/>
                </a:lnTo>
                <a:lnTo>
                  <a:pt x="9104294" y="10138"/>
                </a:lnTo>
                <a:lnTo>
                  <a:pt x="9112577" y="13518"/>
                </a:lnTo>
                <a:lnTo>
                  <a:pt x="9120860" y="16897"/>
                </a:lnTo>
                <a:lnTo>
                  <a:pt x="9128837" y="21198"/>
                </a:lnTo>
                <a:lnTo>
                  <a:pt x="9136813" y="25499"/>
                </a:lnTo>
                <a:lnTo>
                  <a:pt x="9144483" y="30415"/>
                </a:lnTo>
                <a:lnTo>
                  <a:pt x="9151846" y="35638"/>
                </a:lnTo>
                <a:lnTo>
                  <a:pt x="9159208" y="41475"/>
                </a:lnTo>
                <a:lnTo>
                  <a:pt x="9166264" y="47312"/>
                </a:lnTo>
                <a:lnTo>
                  <a:pt x="9173014" y="53764"/>
                </a:lnTo>
                <a:lnTo>
                  <a:pt x="9505569" y="386793"/>
                </a:lnTo>
                <a:lnTo>
                  <a:pt x="9511398" y="392937"/>
                </a:lnTo>
                <a:lnTo>
                  <a:pt x="9517226" y="399696"/>
                </a:lnTo>
                <a:lnTo>
                  <a:pt x="9522749" y="406455"/>
                </a:lnTo>
                <a:lnTo>
                  <a:pt x="9527657" y="413828"/>
                </a:lnTo>
                <a:lnTo>
                  <a:pt x="9532566" y="421509"/>
                </a:lnTo>
                <a:lnTo>
                  <a:pt x="9536861" y="428882"/>
                </a:lnTo>
                <a:lnTo>
                  <a:pt x="9540849" y="436870"/>
                </a:lnTo>
                <a:lnTo>
                  <a:pt x="9544837" y="445165"/>
                </a:lnTo>
                <a:lnTo>
                  <a:pt x="9547905" y="453153"/>
                </a:lnTo>
                <a:lnTo>
                  <a:pt x="9550666" y="461755"/>
                </a:lnTo>
                <a:lnTo>
                  <a:pt x="9553120" y="470357"/>
                </a:lnTo>
                <a:lnTo>
                  <a:pt x="9555268" y="479266"/>
                </a:lnTo>
                <a:lnTo>
                  <a:pt x="9557108" y="488483"/>
                </a:lnTo>
                <a:lnTo>
                  <a:pt x="9558029" y="497700"/>
                </a:lnTo>
                <a:cubicBezTo>
                  <a:pt x="9558336" y="500772"/>
                  <a:pt x="9558642" y="503844"/>
                  <a:pt x="9558949" y="506916"/>
                </a:cubicBezTo>
                <a:cubicBezTo>
                  <a:pt x="9559051" y="510091"/>
                  <a:pt x="9559154" y="513265"/>
                  <a:pt x="9559256" y="516440"/>
                </a:cubicBezTo>
                <a:cubicBezTo>
                  <a:pt x="9559154" y="519615"/>
                  <a:pt x="9559051" y="522789"/>
                  <a:pt x="9558949" y="525964"/>
                </a:cubicBezTo>
                <a:cubicBezTo>
                  <a:pt x="9558642" y="529036"/>
                  <a:pt x="9558336" y="532109"/>
                  <a:pt x="9558029" y="535181"/>
                </a:cubicBezTo>
                <a:lnTo>
                  <a:pt x="9557108" y="544397"/>
                </a:lnTo>
                <a:lnTo>
                  <a:pt x="9555268" y="553307"/>
                </a:lnTo>
                <a:lnTo>
                  <a:pt x="9553120" y="562524"/>
                </a:lnTo>
                <a:lnTo>
                  <a:pt x="9550666" y="570819"/>
                </a:lnTo>
                <a:lnTo>
                  <a:pt x="9547905" y="579421"/>
                </a:lnTo>
                <a:lnTo>
                  <a:pt x="9544837" y="587716"/>
                </a:lnTo>
                <a:lnTo>
                  <a:pt x="9540849" y="596011"/>
                </a:lnTo>
                <a:lnTo>
                  <a:pt x="9536861" y="603691"/>
                </a:lnTo>
                <a:lnTo>
                  <a:pt x="9532566" y="611679"/>
                </a:lnTo>
                <a:lnTo>
                  <a:pt x="9527657" y="619052"/>
                </a:lnTo>
                <a:lnTo>
                  <a:pt x="9522749" y="626426"/>
                </a:lnTo>
                <a:lnTo>
                  <a:pt x="9517226" y="633185"/>
                </a:lnTo>
                <a:lnTo>
                  <a:pt x="9511398" y="639943"/>
                </a:lnTo>
                <a:lnTo>
                  <a:pt x="9505569" y="646088"/>
                </a:lnTo>
                <a:lnTo>
                  <a:pt x="9173014" y="978809"/>
                </a:lnTo>
                <a:lnTo>
                  <a:pt x="9172116" y="979708"/>
                </a:lnTo>
              </a:path>
            </a:pathLst>
          </a:custGeom>
          <a:noFill/>
          <a:ln w="28575" cap="flat" cmpd="sng">
            <a:solidFill>
              <a:srgbClr val="F6A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tIns="360000" anchor="ctr"/>
          <a:lstStyle/>
          <a:p>
            <a:pPr lvl="0"/>
            <a:endParaRPr lang="zh-CN" altLang="en-US" sz="14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29" name="任意多边形 29"/>
          <p:cNvSpPr/>
          <p:nvPr userDrawn="1">
            <p:custDataLst>
              <p:tags r:id="rId3"/>
            </p:custDataLst>
          </p:nvPr>
        </p:nvSpPr>
        <p:spPr>
          <a:xfrm>
            <a:off x="2376488" y="3116263"/>
            <a:ext cx="6875462" cy="744537"/>
          </a:xfrm>
          <a:custGeom>
            <a:avLst/>
            <a:gdLst>
              <a:gd name="txL" fmla="*/ 0 w 9040730"/>
              <a:gd name="txT" fmla="*/ 0 h 979708"/>
              <a:gd name="txR" fmla="*/ 9040730 w 9040730"/>
              <a:gd name="txB" fmla="*/ 979708 h 979708"/>
            </a:gdLst>
            <a:ahLst/>
            <a:cxnLst>
              <a:cxn ang="0">
                <a:pos x="0" y="253182"/>
              </a:cxn>
              <a:cxn ang="0">
                <a:pos x="6405281" y="253182"/>
              </a:cxn>
              <a:cxn ang="0">
                <a:pos x="6385835" y="238577"/>
              </a:cxn>
              <a:cxn ang="0">
                <a:pos x="6380935" y="233203"/>
              </a:cxn>
              <a:cxn ang="0">
                <a:pos x="6376035" y="227829"/>
              </a:cxn>
              <a:cxn ang="0">
                <a:pos x="6371834" y="222454"/>
              </a:cxn>
              <a:cxn ang="0">
                <a:pos x="6368101" y="216379"/>
              </a:cxn>
              <a:cxn ang="0">
                <a:pos x="6364367" y="210537"/>
              </a:cxn>
              <a:cxn ang="0">
                <a:pos x="6360867" y="204695"/>
              </a:cxn>
              <a:cxn ang="0">
                <a:pos x="6357834" y="198386"/>
              </a:cxn>
              <a:cxn ang="0">
                <a:pos x="6355267" y="192311"/>
              </a:cxn>
              <a:cxn ang="0">
                <a:pos x="6352700" y="185768"/>
              </a:cxn>
              <a:cxn ang="0">
                <a:pos x="6350600" y="179225"/>
              </a:cxn>
              <a:cxn ang="0">
                <a:pos x="6348966" y="172916"/>
              </a:cxn>
              <a:cxn ang="0">
                <a:pos x="6347333" y="166373"/>
              </a:cxn>
              <a:cxn ang="0">
                <a:pos x="6346399" y="159597"/>
              </a:cxn>
              <a:cxn ang="0">
                <a:pos x="6345466" y="153054"/>
              </a:cxn>
              <a:cxn ang="0">
                <a:pos x="6345233" y="146278"/>
              </a:cxn>
              <a:cxn ang="0">
                <a:pos x="6345000" y="139735"/>
              </a:cxn>
              <a:cxn ang="0">
                <a:pos x="6345233" y="133192"/>
              </a:cxn>
              <a:cxn ang="0">
                <a:pos x="6345466" y="126416"/>
              </a:cxn>
              <a:cxn ang="0">
                <a:pos x="6346399" y="119639"/>
              </a:cxn>
              <a:cxn ang="0">
                <a:pos x="6347333" y="112863"/>
              </a:cxn>
              <a:cxn ang="0">
                <a:pos x="6348966" y="106553"/>
              </a:cxn>
              <a:cxn ang="0">
                <a:pos x="6350600" y="100011"/>
              </a:cxn>
              <a:cxn ang="0">
                <a:pos x="6352700" y="93468"/>
              </a:cxn>
              <a:cxn ang="0">
                <a:pos x="6355267" y="87159"/>
              </a:cxn>
              <a:cxn ang="0">
                <a:pos x="6357834" y="80850"/>
              </a:cxn>
              <a:cxn ang="0">
                <a:pos x="6360867" y="74774"/>
              </a:cxn>
              <a:cxn ang="0">
                <a:pos x="6364367" y="68932"/>
              </a:cxn>
              <a:cxn ang="0">
                <a:pos x="6368101" y="62857"/>
              </a:cxn>
              <a:cxn ang="0">
                <a:pos x="6371834" y="57249"/>
              </a:cxn>
              <a:cxn ang="0">
                <a:pos x="6376035" y="51641"/>
              </a:cxn>
              <a:cxn ang="0">
                <a:pos x="6380935" y="46266"/>
              </a:cxn>
              <a:cxn ang="0">
                <a:pos x="6385835" y="40892"/>
              </a:cxn>
              <a:cxn ang="0">
                <a:pos x="6390969" y="35985"/>
              </a:cxn>
              <a:cxn ang="0">
                <a:pos x="6396569" y="31545"/>
              </a:cxn>
              <a:cxn ang="0">
                <a:pos x="6401936" y="27106"/>
              </a:cxn>
              <a:cxn ang="0">
                <a:pos x="6407770" y="23133"/>
              </a:cxn>
              <a:cxn ang="0">
                <a:pos x="6413370" y="19394"/>
              </a:cxn>
              <a:cxn ang="0">
                <a:pos x="6419671" y="16123"/>
              </a:cxn>
              <a:cxn ang="0">
                <a:pos x="6425737" y="12851"/>
              </a:cxn>
              <a:cxn ang="0">
                <a:pos x="6432038" y="10281"/>
              </a:cxn>
              <a:cxn ang="0">
                <a:pos x="6438105" y="7710"/>
              </a:cxn>
              <a:cxn ang="0">
                <a:pos x="6444639" y="5841"/>
              </a:cxn>
              <a:cxn ang="0">
                <a:pos x="6451173" y="3972"/>
              </a:cxn>
              <a:cxn ang="0">
                <a:pos x="6457706" y="2804"/>
              </a:cxn>
              <a:cxn ang="0">
                <a:pos x="6464473" y="1635"/>
              </a:cxn>
              <a:cxn ang="0">
                <a:pos x="6470774" y="934"/>
              </a:cxn>
              <a:cxn ang="0">
                <a:pos x="6477541" y="233"/>
              </a:cxn>
              <a:cxn ang="0">
                <a:pos x="6484307" y="0"/>
              </a:cxn>
              <a:cxn ang="0">
                <a:pos x="6491075" y="233"/>
              </a:cxn>
              <a:cxn ang="0">
                <a:pos x="6497608" y="934"/>
              </a:cxn>
              <a:cxn ang="0">
                <a:pos x="6504376" y="1635"/>
              </a:cxn>
              <a:cxn ang="0">
                <a:pos x="6510909" y="2804"/>
              </a:cxn>
              <a:cxn ang="0">
                <a:pos x="6517677" y="3972"/>
              </a:cxn>
              <a:cxn ang="0">
                <a:pos x="6523977" y="5841"/>
              </a:cxn>
              <a:cxn ang="0">
                <a:pos x="6530511" y="7710"/>
              </a:cxn>
              <a:cxn ang="0">
                <a:pos x="6536811" y="10281"/>
              </a:cxn>
              <a:cxn ang="0">
                <a:pos x="6543111" y="12851"/>
              </a:cxn>
              <a:cxn ang="0">
                <a:pos x="6549178" y="16123"/>
              </a:cxn>
              <a:cxn ang="0">
                <a:pos x="6555245" y="19394"/>
              </a:cxn>
              <a:cxn ang="0">
                <a:pos x="6561079" y="23133"/>
              </a:cxn>
              <a:cxn ang="0">
                <a:pos x="6566680" y="27106"/>
              </a:cxn>
              <a:cxn ang="0">
                <a:pos x="6572279" y="31545"/>
              </a:cxn>
              <a:cxn ang="0">
                <a:pos x="6577646" y="35985"/>
              </a:cxn>
              <a:cxn ang="0">
                <a:pos x="6582780" y="40892"/>
              </a:cxn>
              <a:cxn ang="0">
                <a:pos x="6835729" y="294192"/>
              </a:cxn>
              <a:cxn ang="0">
                <a:pos x="6840162" y="298865"/>
              </a:cxn>
              <a:cxn ang="0">
                <a:pos x="6844595" y="304006"/>
              </a:cxn>
              <a:cxn ang="0">
                <a:pos x="6848796" y="309147"/>
              </a:cxn>
              <a:cxn ang="0">
                <a:pos x="6852529" y="314755"/>
              </a:cxn>
              <a:cxn ang="0">
                <a:pos x="6856263" y="320597"/>
              </a:cxn>
              <a:cxn ang="0">
                <a:pos x="6859530" y="326205"/>
              </a:cxn>
              <a:cxn ang="0">
                <a:pos x="6862563" y="332280"/>
              </a:cxn>
              <a:cxn ang="0">
                <a:pos x="6865597" y="338590"/>
              </a:cxn>
              <a:cxn ang="0">
                <a:pos x="6867930" y="344665"/>
              </a:cxn>
              <a:cxn ang="0">
                <a:pos x="6870030" y="351208"/>
              </a:cxn>
              <a:cxn ang="0">
                <a:pos x="6871897" y="357750"/>
              </a:cxn>
              <a:cxn ang="0">
                <a:pos x="6873531" y="364527"/>
              </a:cxn>
              <a:cxn ang="0">
                <a:pos x="6874930" y="371537"/>
              </a:cxn>
              <a:cxn ang="0">
                <a:pos x="6875631" y="378547"/>
              </a:cxn>
              <a:cxn ang="0">
                <a:pos x="6876330" y="385557"/>
              </a:cxn>
              <a:cxn ang="0">
                <a:pos x="6876564" y="392801"/>
              </a:cxn>
              <a:cxn ang="0">
                <a:pos x="6876330" y="400045"/>
              </a:cxn>
              <a:cxn ang="0">
                <a:pos x="6875631" y="407055"/>
              </a:cxn>
              <a:cxn ang="0">
                <a:pos x="6874930" y="414065"/>
              </a:cxn>
              <a:cxn ang="0">
                <a:pos x="6873531" y="420842"/>
              </a:cxn>
              <a:cxn ang="0">
                <a:pos x="6871897" y="427852"/>
              </a:cxn>
              <a:cxn ang="0">
                <a:pos x="6870030" y="434161"/>
              </a:cxn>
              <a:cxn ang="0">
                <a:pos x="6867930" y="440704"/>
              </a:cxn>
              <a:cxn ang="0">
                <a:pos x="6865597" y="447013"/>
              </a:cxn>
              <a:cxn ang="0">
                <a:pos x="6862563" y="453322"/>
              </a:cxn>
              <a:cxn ang="0">
                <a:pos x="6859530" y="459164"/>
              </a:cxn>
              <a:cxn ang="0">
                <a:pos x="6856263" y="465239"/>
              </a:cxn>
              <a:cxn ang="0">
                <a:pos x="6852529" y="470847"/>
              </a:cxn>
              <a:cxn ang="0">
                <a:pos x="6848796" y="476456"/>
              </a:cxn>
              <a:cxn ang="0">
                <a:pos x="6844595" y="481597"/>
              </a:cxn>
              <a:cxn ang="0">
                <a:pos x="6840162" y="486737"/>
              </a:cxn>
              <a:cxn ang="0">
                <a:pos x="6835729" y="491410"/>
              </a:cxn>
              <a:cxn ang="0">
                <a:pos x="6582780" y="744476"/>
              </a:cxn>
              <a:cxn ang="0">
                <a:pos x="6582097" y="745160"/>
              </a:cxn>
            </a:cxnLst>
            <a:rect l="txL" t="txT" r="txR" b="txB"/>
            <a:pathLst>
              <a:path w="9040730" h="979708">
                <a:moveTo>
                  <a:pt x="0" y="332875"/>
                </a:moveTo>
                <a:lnTo>
                  <a:pt x="8421127" y="332875"/>
                </a:lnTo>
                <a:lnTo>
                  <a:pt x="8395561" y="313673"/>
                </a:lnTo>
                <a:lnTo>
                  <a:pt x="8389119" y="306607"/>
                </a:lnTo>
                <a:lnTo>
                  <a:pt x="8382676" y="299541"/>
                </a:lnTo>
                <a:lnTo>
                  <a:pt x="8377154" y="292475"/>
                </a:lnTo>
                <a:lnTo>
                  <a:pt x="8372245" y="284487"/>
                </a:lnTo>
                <a:lnTo>
                  <a:pt x="8367337" y="276807"/>
                </a:lnTo>
                <a:lnTo>
                  <a:pt x="8362735" y="269126"/>
                </a:lnTo>
                <a:lnTo>
                  <a:pt x="8358747" y="260831"/>
                </a:lnTo>
                <a:lnTo>
                  <a:pt x="8355372" y="252844"/>
                </a:lnTo>
                <a:lnTo>
                  <a:pt x="8351998" y="244241"/>
                </a:lnTo>
                <a:lnTo>
                  <a:pt x="8349237" y="235639"/>
                </a:lnTo>
                <a:lnTo>
                  <a:pt x="8347089" y="227344"/>
                </a:lnTo>
                <a:lnTo>
                  <a:pt x="8344942" y="218742"/>
                </a:lnTo>
                <a:lnTo>
                  <a:pt x="8343714" y="209832"/>
                </a:lnTo>
                <a:lnTo>
                  <a:pt x="8342487" y="201230"/>
                </a:lnTo>
                <a:cubicBezTo>
                  <a:pt x="8342385" y="198260"/>
                  <a:pt x="8342282" y="195291"/>
                  <a:pt x="8342180" y="192321"/>
                </a:cubicBezTo>
                <a:lnTo>
                  <a:pt x="8341874" y="183719"/>
                </a:lnTo>
                <a:lnTo>
                  <a:pt x="8342180" y="175116"/>
                </a:lnTo>
                <a:cubicBezTo>
                  <a:pt x="8342282" y="172146"/>
                  <a:pt x="8342385" y="169177"/>
                  <a:pt x="8342487" y="166207"/>
                </a:cubicBezTo>
                <a:lnTo>
                  <a:pt x="8343714" y="157298"/>
                </a:lnTo>
                <a:lnTo>
                  <a:pt x="8344942" y="148388"/>
                </a:lnTo>
                <a:lnTo>
                  <a:pt x="8347089" y="140093"/>
                </a:lnTo>
                <a:lnTo>
                  <a:pt x="8349237" y="131491"/>
                </a:lnTo>
                <a:lnTo>
                  <a:pt x="8351998" y="122889"/>
                </a:lnTo>
                <a:lnTo>
                  <a:pt x="8355372" y="114594"/>
                </a:lnTo>
                <a:lnTo>
                  <a:pt x="8358747" y="106299"/>
                </a:lnTo>
                <a:lnTo>
                  <a:pt x="8362735" y="98311"/>
                </a:lnTo>
                <a:lnTo>
                  <a:pt x="8367337" y="90630"/>
                </a:lnTo>
                <a:lnTo>
                  <a:pt x="8372245" y="82643"/>
                </a:lnTo>
                <a:lnTo>
                  <a:pt x="8377154" y="75269"/>
                </a:lnTo>
                <a:lnTo>
                  <a:pt x="8382676" y="67896"/>
                </a:lnTo>
                <a:lnTo>
                  <a:pt x="8389119" y="60830"/>
                </a:lnTo>
                <a:lnTo>
                  <a:pt x="8395561" y="53764"/>
                </a:lnTo>
                <a:lnTo>
                  <a:pt x="8402310" y="47312"/>
                </a:lnTo>
                <a:lnTo>
                  <a:pt x="8409673" y="41475"/>
                </a:lnTo>
                <a:lnTo>
                  <a:pt x="8416729" y="35638"/>
                </a:lnTo>
                <a:lnTo>
                  <a:pt x="8424399" y="30415"/>
                </a:lnTo>
                <a:lnTo>
                  <a:pt x="8431762" y="25499"/>
                </a:lnTo>
                <a:lnTo>
                  <a:pt x="8440045" y="21198"/>
                </a:lnTo>
                <a:lnTo>
                  <a:pt x="8448021" y="16897"/>
                </a:lnTo>
                <a:lnTo>
                  <a:pt x="8456304" y="13518"/>
                </a:lnTo>
                <a:lnTo>
                  <a:pt x="8464281" y="10138"/>
                </a:lnTo>
                <a:lnTo>
                  <a:pt x="8472871" y="7680"/>
                </a:lnTo>
                <a:lnTo>
                  <a:pt x="8481461" y="5223"/>
                </a:lnTo>
                <a:lnTo>
                  <a:pt x="8490051" y="3687"/>
                </a:lnTo>
                <a:lnTo>
                  <a:pt x="8498948" y="2150"/>
                </a:lnTo>
                <a:lnTo>
                  <a:pt x="8507231" y="1229"/>
                </a:lnTo>
                <a:lnTo>
                  <a:pt x="8516128" y="307"/>
                </a:lnTo>
                <a:lnTo>
                  <a:pt x="8525024" y="0"/>
                </a:lnTo>
                <a:lnTo>
                  <a:pt x="8533921" y="307"/>
                </a:lnTo>
                <a:lnTo>
                  <a:pt x="8542511" y="1229"/>
                </a:lnTo>
                <a:lnTo>
                  <a:pt x="8551408" y="2150"/>
                </a:lnTo>
                <a:lnTo>
                  <a:pt x="8559998" y="3687"/>
                </a:lnTo>
                <a:lnTo>
                  <a:pt x="8568895" y="5223"/>
                </a:lnTo>
                <a:lnTo>
                  <a:pt x="8577178" y="7680"/>
                </a:lnTo>
                <a:lnTo>
                  <a:pt x="8585768" y="10138"/>
                </a:lnTo>
                <a:lnTo>
                  <a:pt x="8594051" y="13518"/>
                </a:lnTo>
                <a:lnTo>
                  <a:pt x="8602334" y="16897"/>
                </a:lnTo>
                <a:lnTo>
                  <a:pt x="8610311" y="21198"/>
                </a:lnTo>
                <a:lnTo>
                  <a:pt x="8618287" y="25499"/>
                </a:lnTo>
                <a:lnTo>
                  <a:pt x="8625957" y="30415"/>
                </a:lnTo>
                <a:lnTo>
                  <a:pt x="8633320" y="35638"/>
                </a:lnTo>
                <a:lnTo>
                  <a:pt x="8640682" y="41475"/>
                </a:lnTo>
                <a:lnTo>
                  <a:pt x="8647738" y="47312"/>
                </a:lnTo>
                <a:lnTo>
                  <a:pt x="8654488" y="53764"/>
                </a:lnTo>
                <a:lnTo>
                  <a:pt x="8987043" y="386793"/>
                </a:lnTo>
                <a:lnTo>
                  <a:pt x="8992872" y="392937"/>
                </a:lnTo>
                <a:lnTo>
                  <a:pt x="8998700" y="399696"/>
                </a:lnTo>
                <a:lnTo>
                  <a:pt x="9004223" y="406455"/>
                </a:lnTo>
                <a:lnTo>
                  <a:pt x="9009131" y="413828"/>
                </a:lnTo>
                <a:lnTo>
                  <a:pt x="9014040" y="421509"/>
                </a:lnTo>
                <a:lnTo>
                  <a:pt x="9018335" y="428882"/>
                </a:lnTo>
                <a:lnTo>
                  <a:pt x="9022323" y="436870"/>
                </a:lnTo>
                <a:lnTo>
                  <a:pt x="9026311" y="445165"/>
                </a:lnTo>
                <a:lnTo>
                  <a:pt x="9029379" y="453153"/>
                </a:lnTo>
                <a:lnTo>
                  <a:pt x="9032140" y="461755"/>
                </a:lnTo>
                <a:lnTo>
                  <a:pt x="9034594" y="470357"/>
                </a:lnTo>
                <a:lnTo>
                  <a:pt x="9036742" y="479266"/>
                </a:lnTo>
                <a:lnTo>
                  <a:pt x="9038582" y="488483"/>
                </a:lnTo>
                <a:lnTo>
                  <a:pt x="9039503" y="497700"/>
                </a:lnTo>
                <a:cubicBezTo>
                  <a:pt x="9039810" y="500772"/>
                  <a:pt x="9040116" y="503844"/>
                  <a:pt x="9040423" y="506916"/>
                </a:cubicBezTo>
                <a:cubicBezTo>
                  <a:pt x="9040525" y="510091"/>
                  <a:pt x="9040628" y="513265"/>
                  <a:pt x="9040730" y="516440"/>
                </a:cubicBezTo>
                <a:cubicBezTo>
                  <a:pt x="9040628" y="519615"/>
                  <a:pt x="9040525" y="522789"/>
                  <a:pt x="9040423" y="525964"/>
                </a:cubicBezTo>
                <a:cubicBezTo>
                  <a:pt x="9040116" y="529036"/>
                  <a:pt x="9039810" y="532109"/>
                  <a:pt x="9039503" y="535181"/>
                </a:cubicBezTo>
                <a:lnTo>
                  <a:pt x="9038582" y="544397"/>
                </a:lnTo>
                <a:lnTo>
                  <a:pt x="9036742" y="553307"/>
                </a:lnTo>
                <a:lnTo>
                  <a:pt x="9034594" y="562524"/>
                </a:lnTo>
                <a:lnTo>
                  <a:pt x="9032140" y="570819"/>
                </a:lnTo>
                <a:lnTo>
                  <a:pt x="9029379" y="579421"/>
                </a:lnTo>
                <a:lnTo>
                  <a:pt x="9026311" y="587716"/>
                </a:lnTo>
                <a:lnTo>
                  <a:pt x="9022323" y="596011"/>
                </a:lnTo>
                <a:lnTo>
                  <a:pt x="9018335" y="603691"/>
                </a:lnTo>
                <a:lnTo>
                  <a:pt x="9014040" y="611679"/>
                </a:lnTo>
                <a:lnTo>
                  <a:pt x="9009131" y="619052"/>
                </a:lnTo>
                <a:lnTo>
                  <a:pt x="9004223" y="626426"/>
                </a:lnTo>
                <a:lnTo>
                  <a:pt x="8998700" y="633185"/>
                </a:lnTo>
                <a:lnTo>
                  <a:pt x="8992872" y="639943"/>
                </a:lnTo>
                <a:lnTo>
                  <a:pt x="8987043" y="646088"/>
                </a:lnTo>
                <a:lnTo>
                  <a:pt x="8654488" y="978809"/>
                </a:lnTo>
                <a:lnTo>
                  <a:pt x="8653590" y="979708"/>
                </a:lnTo>
              </a:path>
            </a:pathLst>
          </a:custGeom>
          <a:noFill/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tIns="360000" anchor="ctr"/>
          <a:lstStyle/>
          <a:p>
            <a:pPr lvl="0"/>
            <a:endParaRPr lang="zh-CN" altLang="en-US" sz="14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0" name="任意多边形 30"/>
          <p:cNvSpPr/>
          <p:nvPr userDrawn="1">
            <p:custDataLst>
              <p:tags r:id="rId4"/>
            </p:custDataLst>
          </p:nvPr>
        </p:nvSpPr>
        <p:spPr>
          <a:xfrm>
            <a:off x="2376488" y="4065588"/>
            <a:ext cx="6481762" cy="746125"/>
          </a:xfrm>
          <a:custGeom>
            <a:avLst/>
            <a:gdLst>
              <a:gd name="txL" fmla="*/ 0 w 8522202"/>
              <a:gd name="txT" fmla="*/ 0 h 979708"/>
              <a:gd name="txR" fmla="*/ 8522202 w 8522202"/>
              <a:gd name="txB" fmla="*/ 979708 h 979708"/>
            </a:gdLst>
            <a:ahLst/>
            <a:cxnLst>
              <a:cxn ang="0">
                <a:pos x="0" y="253182"/>
              </a:cxn>
              <a:cxn ang="0">
                <a:pos x="6010878" y="253182"/>
              </a:cxn>
              <a:cxn ang="0">
                <a:pos x="5991432" y="238577"/>
              </a:cxn>
              <a:cxn ang="0">
                <a:pos x="5986532" y="233203"/>
              </a:cxn>
              <a:cxn ang="0">
                <a:pos x="5981632" y="227829"/>
              </a:cxn>
              <a:cxn ang="0">
                <a:pos x="5977432" y="222454"/>
              </a:cxn>
              <a:cxn ang="0">
                <a:pos x="5973698" y="216379"/>
              </a:cxn>
              <a:cxn ang="0">
                <a:pos x="5969965" y="210537"/>
              </a:cxn>
              <a:cxn ang="0">
                <a:pos x="5966464" y="204695"/>
              </a:cxn>
              <a:cxn ang="0">
                <a:pos x="5963431" y="198386"/>
              </a:cxn>
              <a:cxn ang="0">
                <a:pos x="5960864" y="192311"/>
              </a:cxn>
              <a:cxn ang="0">
                <a:pos x="5958297" y="185768"/>
              </a:cxn>
              <a:cxn ang="0">
                <a:pos x="5956197" y="179225"/>
              </a:cxn>
              <a:cxn ang="0">
                <a:pos x="5954564" y="172916"/>
              </a:cxn>
              <a:cxn ang="0">
                <a:pos x="5952930" y="166373"/>
              </a:cxn>
              <a:cxn ang="0">
                <a:pos x="5951996" y="159597"/>
              </a:cxn>
              <a:cxn ang="0">
                <a:pos x="5951063" y="153054"/>
              </a:cxn>
              <a:cxn ang="0">
                <a:pos x="5950830" y="146278"/>
              </a:cxn>
              <a:cxn ang="0">
                <a:pos x="5950597" y="139735"/>
              </a:cxn>
              <a:cxn ang="0">
                <a:pos x="5950830" y="133192"/>
              </a:cxn>
              <a:cxn ang="0">
                <a:pos x="5951063" y="126416"/>
              </a:cxn>
              <a:cxn ang="0">
                <a:pos x="5951996" y="119639"/>
              </a:cxn>
              <a:cxn ang="0">
                <a:pos x="5952930" y="112863"/>
              </a:cxn>
              <a:cxn ang="0">
                <a:pos x="5954564" y="106553"/>
              </a:cxn>
              <a:cxn ang="0">
                <a:pos x="5956197" y="100011"/>
              </a:cxn>
              <a:cxn ang="0">
                <a:pos x="5958297" y="93468"/>
              </a:cxn>
              <a:cxn ang="0">
                <a:pos x="5960864" y="87159"/>
              </a:cxn>
              <a:cxn ang="0">
                <a:pos x="5963431" y="80850"/>
              </a:cxn>
              <a:cxn ang="0">
                <a:pos x="5966464" y="74774"/>
              </a:cxn>
              <a:cxn ang="0">
                <a:pos x="5969965" y="68932"/>
              </a:cxn>
              <a:cxn ang="0">
                <a:pos x="5973698" y="62857"/>
              </a:cxn>
              <a:cxn ang="0">
                <a:pos x="5977432" y="57249"/>
              </a:cxn>
              <a:cxn ang="0">
                <a:pos x="5981632" y="51641"/>
              </a:cxn>
              <a:cxn ang="0">
                <a:pos x="5986532" y="46266"/>
              </a:cxn>
              <a:cxn ang="0">
                <a:pos x="5991432" y="40892"/>
              </a:cxn>
              <a:cxn ang="0">
                <a:pos x="5996566" y="35985"/>
              </a:cxn>
              <a:cxn ang="0">
                <a:pos x="6002166" y="31545"/>
              </a:cxn>
              <a:cxn ang="0">
                <a:pos x="6007533" y="27106"/>
              </a:cxn>
              <a:cxn ang="0">
                <a:pos x="6013367" y="23133"/>
              </a:cxn>
              <a:cxn ang="0">
                <a:pos x="6018968" y="19394"/>
              </a:cxn>
              <a:cxn ang="0">
                <a:pos x="6025268" y="16123"/>
              </a:cxn>
              <a:cxn ang="0">
                <a:pos x="6031334" y="12851"/>
              </a:cxn>
              <a:cxn ang="0">
                <a:pos x="6037635" y="10281"/>
              </a:cxn>
              <a:cxn ang="0">
                <a:pos x="6043702" y="7710"/>
              </a:cxn>
              <a:cxn ang="0">
                <a:pos x="6050236" y="5841"/>
              </a:cxn>
              <a:cxn ang="0">
                <a:pos x="6056770" y="3972"/>
              </a:cxn>
              <a:cxn ang="0">
                <a:pos x="6063303" y="2804"/>
              </a:cxn>
              <a:cxn ang="0">
                <a:pos x="6070071" y="1635"/>
              </a:cxn>
              <a:cxn ang="0">
                <a:pos x="6076371" y="934"/>
              </a:cxn>
              <a:cxn ang="0">
                <a:pos x="6083138" y="233"/>
              </a:cxn>
              <a:cxn ang="0">
                <a:pos x="6089905" y="0"/>
              </a:cxn>
              <a:cxn ang="0">
                <a:pos x="6096672" y="233"/>
              </a:cxn>
              <a:cxn ang="0">
                <a:pos x="6103205" y="934"/>
              </a:cxn>
              <a:cxn ang="0">
                <a:pos x="6109973" y="1635"/>
              </a:cxn>
              <a:cxn ang="0">
                <a:pos x="6116506" y="2804"/>
              </a:cxn>
              <a:cxn ang="0">
                <a:pos x="6123274" y="3972"/>
              </a:cxn>
              <a:cxn ang="0">
                <a:pos x="6129574" y="5841"/>
              </a:cxn>
              <a:cxn ang="0">
                <a:pos x="6136108" y="7710"/>
              </a:cxn>
              <a:cxn ang="0">
                <a:pos x="6142408" y="10281"/>
              </a:cxn>
              <a:cxn ang="0">
                <a:pos x="6148708" y="12851"/>
              </a:cxn>
              <a:cxn ang="0">
                <a:pos x="6154776" y="16123"/>
              </a:cxn>
              <a:cxn ang="0">
                <a:pos x="6160842" y="19394"/>
              </a:cxn>
              <a:cxn ang="0">
                <a:pos x="6166676" y="23133"/>
              </a:cxn>
              <a:cxn ang="0">
                <a:pos x="6172277" y="27106"/>
              </a:cxn>
              <a:cxn ang="0">
                <a:pos x="6177876" y="31545"/>
              </a:cxn>
              <a:cxn ang="0">
                <a:pos x="6183243" y="35985"/>
              </a:cxn>
              <a:cxn ang="0">
                <a:pos x="6188377" y="40892"/>
              </a:cxn>
              <a:cxn ang="0">
                <a:pos x="6441326" y="294192"/>
              </a:cxn>
              <a:cxn ang="0">
                <a:pos x="6445759" y="298865"/>
              </a:cxn>
              <a:cxn ang="0">
                <a:pos x="6450192" y="304006"/>
              </a:cxn>
              <a:cxn ang="0">
                <a:pos x="6454393" y="309147"/>
              </a:cxn>
              <a:cxn ang="0">
                <a:pos x="6458126" y="314755"/>
              </a:cxn>
              <a:cxn ang="0">
                <a:pos x="6461860" y="320597"/>
              </a:cxn>
              <a:cxn ang="0">
                <a:pos x="6465127" y="326205"/>
              </a:cxn>
              <a:cxn ang="0">
                <a:pos x="6468160" y="332280"/>
              </a:cxn>
              <a:cxn ang="0">
                <a:pos x="6471194" y="338590"/>
              </a:cxn>
              <a:cxn ang="0">
                <a:pos x="6473527" y="344665"/>
              </a:cxn>
              <a:cxn ang="0">
                <a:pos x="6475627" y="351208"/>
              </a:cxn>
              <a:cxn ang="0">
                <a:pos x="6477494" y="357750"/>
              </a:cxn>
              <a:cxn ang="0">
                <a:pos x="6479128" y="364527"/>
              </a:cxn>
              <a:cxn ang="0">
                <a:pos x="6480527" y="371537"/>
              </a:cxn>
              <a:cxn ang="0">
                <a:pos x="6481228" y="378547"/>
              </a:cxn>
              <a:cxn ang="0">
                <a:pos x="6481928" y="385557"/>
              </a:cxn>
              <a:cxn ang="0">
                <a:pos x="6482161" y="392801"/>
              </a:cxn>
              <a:cxn ang="0">
                <a:pos x="6481928" y="400045"/>
              </a:cxn>
              <a:cxn ang="0">
                <a:pos x="6481228" y="407055"/>
              </a:cxn>
              <a:cxn ang="0">
                <a:pos x="6480527" y="414065"/>
              </a:cxn>
              <a:cxn ang="0">
                <a:pos x="6479128" y="420842"/>
              </a:cxn>
              <a:cxn ang="0">
                <a:pos x="6477494" y="427852"/>
              </a:cxn>
              <a:cxn ang="0">
                <a:pos x="6475627" y="434161"/>
              </a:cxn>
              <a:cxn ang="0">
                <a:pos x="6473527" y="440704"/>
              </a:cxn>
              <a:cxn ang="0">
                <a:pos x="6471194" y="447013"/>
              </a:cxn>
              <a:cxn ang="0">
                <a:pos x="6468160" y="453322"/>
              </a:cxn>
              <a:cxn ang="0">
                <a:pos x="6465127" y="459164"/>
              </a:cxn>
              <a:cxn ang="0">
                <a:pos x="6461860" y="465239"/>
              </a:cxn>
              <a:cxn ang="0">
                <a:pos x="6458126" y="470847"/>
              </a:cxn>
              <a:cxn ang="0">
                <a:pos x="6454393" y="476456"/>
              </a:cxn>
              <a:cxn ang="0">
                <a:pos x="6450192" y="481597"/>
              </a:cxn>
              <a:cxn ang="0">
                <a:pos x="6445759" y="486737"/>
              </a:cxn>
              <a:cxn ang="0">
                <a:pos x="6441326" y="491410"/>
              </a:cxn>
              <a:cxn ang="0">
                <a:pos x="6188377" y="744476"/>
              </a:cxn>
              <a:cxn ang="0">
                <a:pos x="6187694" y="745160"/>
              </a:cxn>
            </a:cxnLst>
            <a:rect l="txL" t="txT" r="txR" b="txB"/>
            <a:pathLst>
              <a:path w="8522202" h="979708">
                <a:moveTo>
                  <a:pt x="0" y="332875"/>
                </a:moveTo>
                <a:lnTo>
                  <a:pt x="7902599" y="332875"/>
                </a:lnTo>
                <a:lnTo>
                  <a:pt x="7877033" y="313673"/>
                </a:lnTo>
                <a:lnTo>
                  <a:pt x="7870591" y="306607"/>
                </a:lnTo>
                <a:lnTo>
                  <a:pt x="7864148" y="299541"/>
                </a:lnTo>
                <a:lnTo>
                  <a:pt x="7858626" y="292475"/>
                </a:lnTo>
                <a:lnTo>
                  <a:pt x="7853717" y="284487"/>
                </a:lnTo>
                <a:lnTo>
                  <a:pt x="7848809" y="276807"/>
                </a:lnTo>
                <a:lnTo>
                  <a:pt x="7844207" y="269126"/>
                </a:lnTo>
                <a:lnTo>
                  <a:pt x="7840219" y="260831"/>
                </a:lnTo>
                <a:lnTo>
                  <a:pt x="7836844" y="252844"/>
                </a:lnTo>
                <a:lnTo>
                  <a:pt x="7833470" y="244241"/>
                </a:lnTo>
                <a:lnTo>
                  <a:pt x="7830709" y="235639"/>
                </a:lnTo>
                <a:lnTo>
                  <a:pt x="7828561" y="227344"/>
                </a:lnTo>
                <a:lnTo>
                  <a:pt x="7826414" y="218742"/>
                </a:lnTo>
                <a:lnTo>
                  <a:pt x="7825186" y="209832"/>
                </a:lnTo>
                <a:lnTo>
                  <a:pt x="7823959" y="201230"/>
                </a:lnTo>
                <a:cubicBezTo>
                  <a:pt x="7823857" y="198260"/>
                  <a:pt x="7823754" y="195291"/>
                  <a:pt x="7823652" y="192321"/>
                </a:cubicBezTo>
                <a:lnTo>
                  <a:pt x="7823346" y="183719"/>
                </a:lnTo>
                <a:lnTo>
                  <a:pt x="7823652" y="175116"/>
                </a:lnTo>
                <a:cubicBezTo>
                  <a:pt x="7823754" y="172146"/>
                  <a:pt x="7823857" y="169177"/>
                  <a:pt x="7823959" y="166207"/>
                </a:cubicBezTo>
                <a:lnTo>
                  <a:pt x="7825186" y="157298"/>
                </a:lnTo>
                <a:lnTo>
                  <a:pt x="7826414" y="148388"/>
                </a:lnTo>
                <a:lnTo>
                  <a:pt x="7828561" y="140093"/>
                </a:lnTo>
                <a:lnTo>
                  <a:pt x="7830709" y="131491"/>
                </a:lnTo>
                <a:lnTo>
                  <a:pt x="7833470" y="122889"/>
                </a:lnTo>
                <a:lnTo>
                  <a:pt x="7836844" y="114594"/>
                </a:lnTo>
                <a:lnTo>
                  <a:pt x="7840219" y="106299"/>
                </a:lnTo>
                <a:lnTo>
                  <a:pt x="7844207" y="98311"/>
                </a:lnTo>
                <a:lnTo>
                  <a:pt x="7848809" y="90630"/>
                </a:lnTo>
                <a:lnTo>
                  <a:pt x="7853717" y="82643"/>
                </a:lnTo>
                <a:lnTo>
                  <a:pt x="7858626" y="75269"/>
                </a:lnTo>
                <a:lnTo>
                  <a:pt x="7864148" y="67896"/>
                </a:lnTo>
                <a:lnTo>
                  <a:pt x="7870591" y="60830"/>
                </a:lnTo>
                <a:lnTo>
                  <a:pt x="7877033" y="53764"/>
                </a:lnTo>
                <a:lnTo>
                  <a:pt x="7883782" y="47312"/>
                </a:lnTo>
                <a:lnTo>
                  <a:pt x="7891145" y="41475"/>
                </a:lnTo>
                <a:lnTo>
                  <a:pt x="7898201" y="35638"/>
                </a:lnTo>
                <a:lnTo>
                  <a:pt x="7905871" y="30415"/>
                </a:lnTo>
                <a:lnTo>
                  <a:pt x="7913234" y="25499"/>
                </a:lnTo>
                <a:lnTo>
                  <a:pt x="7921517" y="21198"/>
                </a:lnTo>
                <a:lnTo>
                  <a:pt x="7929493" y="16897"/>
                </a:lnTo>
                <a:lnTo>
                  <a:pt x="7937776" y="13518"/>
                </a:lnTo>
                <a:lnTo>
                  <a:pt x="7945753" y="10138"/>
                </a:lnTo>
                <a:lnTo>
                  <a:pt x="7954343" y="7680"/>
                </a:lnTo>
                <a:lnTo>
                  <a:pt x="7962933" y="5223"/>
                </a:lnTo>
                <a:lnTo>
                  <a:pt x="7971523" y="3687"/>
                </a:lnTo>
                <a:lnTo>
                  <a:pt x="7980420" y="2150"/>
                </a:lnTo>
                <a:lnTo>
                  <a:pt x="7988703" y="1229"/>
                </a:lnTo>
                <a:lnTo>
                  <a:pt x="7997600" y="307"/>
                </a:lnTo>
                <a:lnTo>
                  <a:pt x="8006496" y="0"/>
                </a:lnTo>
                <a:lnTo>
                  <a:pt x="8015393" y="307"/>
                </a:lnTo>
                <a:lnTo>
                  <a:pt x="8023983" y="1229"/>
                </a:lnTo>
                <a:lnTo>
                  <a:pt x="8032880" y="2150"/>
                </a:lnTo>
                <a:lnTo>
                  <a:pt x="8041470" y="3687"/>
                </a:lnTo>
                <a:lnTo>
                  <a:pt x="8050367" y="5223"/>
                </a:lnTo>
                <a:lnTo>
                  <a:pt x="8058650" y="7680"/>
                </a:lnTo>
                <a:lnTo>
                  <a:pt x="8067240" y="10138"/>
                </a:lnTo>
                <a:lnTo>
                  <a:pt x="8075523" y="13518"/>
                </a:lnTo>
                <a:lnTo>
                  <a:pt x="8083806" y="16897"/>
                </a:lnTo>
                <a:lnTo>
                  <a:pt x="8091783" y="21198"/>
                </a:lnTo>
                <a:lnTo>
                  <a:pt x="8099759" y="25499"/>
                </a:lnTo>
                <a:lnTo>
                  <a:pt x="8107429" y="30415"/>
                </a:lnTo>
                <a:lnTo>
                  <a:pt x="8114792" y="35638"/>
                </a:lnTo>
                <a:lnTo>
                  <a:pt x="8122154" y="41475"/>
                </a:lnTo>
                <a:lnTo>
                  <a:pt x="8129210" y="47312"/>
                </a:lnTo>
                <a:lnTo>
                  <a:pt x="8135960" y="53764"/>
                </a:lnTo>
                <a:lnTo>
                  <a:pt x="8468515" y="386793"/>
                </a:lnTo>
                <a:lnTo>
                  <a:pt x="8474344" y="392937"/>
                </a:lnTo>
                <a:lnTo>
                  <a:pt x="8480172" y="399696"/>
                </a:lnTo>
                <a:lnTo>
                  <a:pt x="8485695" y="406455"/>
                </a:lnTo>
                <a:lnTo>
                  <a:pt x="8490603" y="413828"/>
                </a:lnTo>
                <a:lnTo>
                  <a:pt x="8495512" y="421509"/>
                </a:lnTo>
                <a:lnTo>
                  <a:pt x="8499807" y="428882"/>
                </a:lnTo>
                <a:lnTo>
                  <a:pt x="8503795" y="436870"/>
                </a:lnTo>
                <a:lnTo>
                  <a:pt x="8507783" y="445165"/>
                </a:lnTo>
                <a:lnTo>
                  <a:pt x="8510851" y="453153"/>
                </a:lnTo>
                <a:lnTo>
                  <a:pt x="8513612" y="461755"/>
                </a:lnTo>
                <a:lnTo>
                  <a:pt x="8516066" y="470357"/>
                </a:lnTo>
                <a:lnTo>
                  <a:pt x="8518214" y="479266"/>
                </a:lnTo>
                <a:lnTo>
                  <a:pt x="8520054" y="488483"/>
                </a:lnTo>
                <a:lnTo>
                  <a:pt x="8520975" y="497700"/>
                </a:lnTo>
                <a:cubicBezTo>
                  <a:pt x="8521282" y="500772"/>
                  <a:pt x="8521588" y="503844"/>
                  <a:pt x="8521895" y="506916"/>
                </a:cubicBezTo>
                <a:cubicBezTo>
                  <a:pt x="8521997" y="510091"/>
                  <a:pt x="8522100" y="513265"/>
                  <a:pt x="8522202" y="516440"/>
                </a:cubicBezTo>
                <a:cubicBezTo>
                  <a:pt x="8522100" y="519615"/>
                  <a:pt x="8521997" y="522789"/>
                  <a:pt x="8521895" y="525964"/>
                </a:cubicBezTo>
                <a:cubicBezTo>
                  <a:pt x="8521588" y="529036"/>
                  <a:pt x="8521282" y="532109"/>
                  <a:pt x="8520975" y="535181"/>
                </a:cubicBezTo>
                <a:lnTo>
                  <a:pt x="8520054" y="544397"/>
                </a:lnTo>
                <a:lnTo>
                  <a:pt x="8518214" y="553307"/>
                </a:lnTo>
                <a:lnTo>
                  <a:pt x="8516066" y="562524"/>
                </a:lnTo>
                <a:lnTo>
                  <a:pt x="8513612" y="570819"/>
                </a:lnTo>
                <a:lnTo>
                  <a:pt x="8510851" y="579421"/>
                </a:lnTo>
                <a:lnTo>
                  <a:pt x="8507783" y="587716"/>
                </a:lnTo>
                <a:lnTo>
                  <a:pt x="8503795" y="596011"/>
                </a:lnTo>
                <a:lnTo>
                  <a:pt x="8499807" y="603691"/>
                </a:lnTo>
                <a:lnTo>
                  <a:pt x="8495512" y="611679"/>
                </a:lnTo>
                <a:lnTo>
                  <a:pt x="8490603" y="619052"/>
                </a:lnTo>
                <a:lnTo>
                  <a:pt x="8485695" y="626426"/>
                </a:lnTo>
                <a:lnTo>
                  <a:pt x="8480172" y="633185"/>
                </a:lnTo>
                <a:lnTo>
                  <a:pt x="8474344" y="639943"/>
                </a:lnTo>
                <a:lnTo>
                  <a:pt x="8468515" y="646088"/>
                </a:lnTo>
                <a:lnTo>
                  <a:pt x="8135960" y="978809"/>
                </a:lnTo>
                <a:lnTo>
                  <a:pt x="8135062" y="979708"/>
                </a:lnTo>
              </a:path>
            </a:pathLst>
          </a:custGeom>
          <a:noFill/>
          <a:ln w="28575" cap="flat" cmpd="sng">
            <a:solidFill>
              <a:srgbClr val="F6A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tIns="360000" anchor="ctr"/>
          <a:lstStyle/>
          <a:p>
            <a:pPr lvl="0"/>
            <a:endParaRPr lang="zh-CN" altLang="en-US" sz="14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631" name="任意多边形 31"/>
          <p:cNvSpPr/>
          <p:nvPr userDrawn="1">
            <p:custDataLst>
              <p:tags r:id="rId5"/>
            </p:custDataLst>
          </p:nvPr>
        </p:nvSpPr>
        <p:spPr>
          <a:xfrm>
            <a:off x="2376488" y="5002213"/>
            <a:ext cx="6088062" cy="746125"/>
          </a:xfrm>
          <a:custGeom>
            <a:avLst/>
            <a:gdLst>
              <a:gd name="txL" fmla="*/ 0 w 8003674"/>
              <a:gd name="txT" fmla="*/ 0 h 979708"/>
              <a:gd name="txR" fmla="*/ 8003674 w 8003674"/>
              <a:gd name="txB" fmla="*/ 979708 h 979708"/>
            </a:gdLst>
            <a:ahLst/>
            <a:cxnLst>
              <a:cxn ang="0">
                <a:pos x="0" y="253182"/>
              </a:cxn>
              <a:cxn ang="0">
                <a:pos x="5616475" y="253182"/>
              </a:cxn>
              <a:cxn ang="0">
                <a:pos x="5597029" y="238577"/>
              </a:cxn>
              <a:cxn ang="0">
                <a:pos x="5592129" y="233203"/>
              </a:cxn>
              <a:cxn ang="0">
                <a:pos x="5587229" y="227829"/>
              </a:cxn>
              <a:cxn ang="0">
                <a:pos x="5583029" y="222454"/>
              </a:cxn>
              <a:cxn ang="0">
                <a:pos x="5579295" y="216379"/>
              </a:cxn>
              <a:cxn ang="0">
                <a:pos x="5575562" y="210537"/>
              </a:cxn>
              <a:cxn ang="0">
                <a:pos x="5572061" y="204695"/>
              </a:cxn>
              <a:cxn ang="0">
                <a:pos x="5569028" y="198386"/>
              </a:cxn>
              <a:cxn ang="0">
                <a:pos x="5566461" y="192311"/>
              </a:cxn>
              <a:cxn ang="0">
                <a:pos x="5563894" y="185768"/>
              </a:cxn>
              <a:cxn ang="0">
                <a:pos x="5561794" y="179225"/>
              </a:cxn>
              <a:cxn ang="0">
                <a:pos x="5560161" y="172916"/>
              </a:cxn>
              <a:cxn ang="0">
                <a:pos x="5558528" y="166373"/>
              </a:cxn>
              <a:cxn ang="0">
                <a:pos x="5557594" y="159597"/>
              </a:cxn>
              <a:cxn ang="0">
                <a:pos x="5556660" y="153054"/>
              </a:cxn>
              <a:cxn ang="0">
                <a:pos x="5556427" y="146278"/>
              </a:cxn>
              <a:cxn ang="0">
                <a:pos x="5556194" y="139735"/>
              </a:cxn>
              <a:cxn ang="0">
                <a:pos x="5556427" y="133192"/>
              </a:cxn>
              <a:cxn ang="0">
                <a:pos x="5556660" y="126416"/>
              </a:cxn>
              <a:cxn ang="0">
                <a:pos x="5557594" y="119639"/>
              </a:cxn>
              <a:cxn ang="0">
                <a:pos x="5558528" y="112863"/>
              </a:cxn>
              <a:cxn ang="0">
                <a:pos x="5560161" y="106553"/>
              </a:cxn>
              <a:cxn ang="0">
                <a:pos x="5561794" y="100011"/>
              </a:cxn>
              <a:cxn ang="0">
                <a:pos x="5563894" y="93468"/>
              </a:cxn>
              <a:cxn ang="0">
                <a:pos x="5566461" y="87159"/>
              </a:cxn>
              <a:cxn ang="0">
                <a:pos x="5569028" y="80850"/>
              </a:cxn>
              <a:cxn ang="0">
                <a:pos x="5572061" y="74774"/>
              </a:cxn>
              <a:cxn ang="0">
                <a:pos x="5575562" y="68932"/>
              </a:cxn>
              <a:cxn ang="0">
                <a:pos x="5579295" y="62857"/>
              </a:cxn>
              <a:cxn ang="0">
                <a:pos x="5583029" y="57249"/>
              </a:cxn>
              <a:cxn ang="0">
                <a:pos x="5587229" y="51641"/>
              </a:cxn>
              <a:cxn ang="0">
                <a:pos x="5592129" y="46266"/>
              </a:cxn>
              <a:cxn ang="0">
                <a:pos x="5597029" y="40892"/>
              </a:cxn>
              <a:cxn ang="0">
                <a:pos x="5602163" y="35985"/>
              </a:cxn>
              <a:cxn ang="0">
                <a:pos x="5607763" y="31545"/>
              </a:cxn>
              <a:cxn ang="0">
                <a:pos x="5613130" y="27106"/>
              </a:cxn>
              <a:cxn ang="0">
                <a:pos x="5618964" y="23133"/>
              </a:cxn>
              <a:cxn ang="0">
                <a:pos x="5624565" y="19394"/>
              </a:cxn>
              <a:cxn ang="0">
                <a:pos x="5630865" y="16123"/>
              </a:cxn>
              <a:cxn ang="0">
                <a:pos x="5636932" y="12851"/>
              </a:cxn>
              <a:cxn ang="0">
                <a:pos x="5643232" y="10281"/>
              </a:cxn>
              <a:cxn ang="0">
                <a:pos x="5649299" y="7710"/>
              </a:cxn>
              <a:cxn ang="0">
                <a:pos x="5655833" y="5841"/>
              </a:cxn>
              <a:cxn ang="0">
                <a:pos x="5662367" y="3972"/>
              </a:cxn>
              <a:cxn ang="0">
                <a:pos x="5668900" y="2804"/>
              </a:cxn>
              <a:cxn ang="0">
                <a:pos x="5675668" y="1635"/>
              </a:cxn>
              <a:cxn ang="0">
                <a:pos x="5681968" y="934"/>
              </a:cxn>
              <a:cxn ang="0">
                <a:pos x="5688735" y="233"/>
              </a:cxn>
              <a:cxn ang="0">
                <a:pos x="5695502" y="0"/>
              </a:cxn>
              <a:cxn ang="0">
                <a:pos x="5702269" y="233"/>
              </a:cxn>
              <a:cxn ang="0">
                <a:pos x="5708803" y="934"/>
              </a:cxn>
              <a:cxn ang="0">
                <a:pos x="5715570" y="1635"/>
              </a:cxn>
              <a:cxn ang="0">
                <a:pos x="5722104" y="2804"/>
              </a:cxn>
              <a:cxn ang="0">
                <a:pos x="5728871" y="3972"/>
              </a:cxn>
              <a:cxn ang="0">
                <a:pos x="5735171" y="5841"/>
              </a:cxn>
              <a:cxn ang="0">
                <a:pos x="5741705" y="7710"/>
              </a:cxn>
              <a:cxn ang="0">
                <a:pos x="5748005" y="10281"/>
              </a:cxn>
              <a:cxn ang="0">
                <a:pos x="5754305" y="12851"/>
              </a:cxn>
              <a:cxn ang="0">
                <a:pos x="5760373" y="16123"/>
              </a:cxn>
              <a:cxn ang="0">
                <a:pos x="5766439" y="19394"/>
              </a:cxn>
              <a:cxn ang="0">
                <a:pos x="5772273" y="23133"/>
              </a:cxn>
              <a:cxn ang="0">
                <a:pos x="5777874" y="27106"/>
              </a:cxn>
              <a:cxn ang="0">
                <a:pos x="5783473" y="31545"/>
              </a:cxn>
              <a:cxn ang="0">
                <a:pos x="5788840" y="35985"/>
              </a:cxn>
              <a:cxn ang="0">
                <a:pos x="5793975" y="40892"/>
              </a:cxn>
              <a:cxn ang="0">
                <a:pos x="6046923" y="294192"/>
              </a:cxn>
              <a:cxn ang="0">
                <a:pos x="6051356" y="298865"/>
              </a:cxn>
              <a:cxn ang="0">
                <a:pos x="6055789" y="304006"/>
              </a:cxn>
              <a:cxn ang="0">
                <a:pos x="6059990" y="309147"/>
              </a:cxn>
              <a:cxn ang="0">
                <a:pos x="6063723" y="314755"/>
              </a:cxn>
              <a:cxn ang="0">
                <a:pos x="6067457" y="320597"/>
              </a:cxn>
              <a:cxn ang="0">
                <a:pos x="6070724" y="326205"/>
              </a:cxn>
              <a:cxn ang="0">
                <a:pos x="6073757" y="332280"/>
              </a:cxn>
              <a:cxn ang="0">
                <a:pos x="6076791" y="338590"/>
              </a:cxn>
              <a:cxn ang="0">
                <a:pos x="6079124" y="344665"/>
              </a:cxn>
              <a:cxn ang="0">
                <a:pos x="6081224" y="351208"/>
              </a:cxn>
              <a:cxn ang="0">
                <a:pos x="6083091" y="357750"/>
              </a:cxn>
              <a:cxn ang="0">
                <a:pos x="6084725" y="364527"/>
              </a:cxn>
              <a:cxn ang="0">
                <a:pos x="6086124" y="371537"/>
              </a:cxn>
              <a:cxn ang="0">
                <a:pos x="6086825" y="378547"/>
              </a:cxn>
              <a:cxn ang="0">
                <a:pos x="6087525" y="385557"/>
              </a:cxn>
              <a:cxn ang="0">
                <a:pos x="6087758" y="392801"/>
              </a:cxn>
              <a:cxn ang="0">
                <a:pos x="6087525" y="400045"/>
              </a:cxn>
              <a:cxn ang="0">
                <a:pos x="6086825" y="407055"/>
              </a:cxn>
              <a:cxn ang="0">
                <a:pos x="6086124" y="414065"/>
              </a:cxn>
              <a:cxn ang="0">
                <a:pos x="6084725" y="420842"/>
              </a:cxn>
              <a:cxn ang="0">
                <a:pos x="6083091" y="427852"/>
              </a:cxn>
              <a:cxn ang="0">
                <a:pos x="6081224" y="434161"/>
              </a:cxn>
              <a:cxn ang="0">
                <a:pos x="6079124" y="440704"/>
              </a:cxn>
              <a:cxn ang="0">
                <a:pos x="6076791" y="447013"/>
              </a:cxn>
              <a:cxn ang="0">
                <a:pos x="6073757" y="453322"/>
              </a:cxn>
              <a:cxn ang="0">
                <a:pos x="6070724" y="459164"/>
              </a:cxn>
              <a:cxn ang="0">
                <a:pos x="6067457" y="465239"/>
              </a:cxn>
              <a:cxn ang="0">
                <a:pos x="6063723" y="470847"/>
              </a:cxn>
              <a:cxn ang="0">
                <a:pos x="6059990" y="476456"/>
              </a:cxn>
              <a:cxn ang="0">
                <a:pos x="6055789" y="481597"/>
              </a:cxn>
              <a:cxn ang="0">
                <a:pos x="6051356" y="486737"/>
              </a:cxn>
              <a:cxn ang="0">
                <a:pos x="6046923" y="491410"/>
              </a:cxn>
              <a:cxn ang="0">
                <a:pos x="5793975" y="744476"/>
              </a:cxn>
              <a:cxn ang="0">
                <a:pos x="5793292" y="745160"/>
              </a:cxn>
            </a:cxnLst>
            <a:rect l="txL" t="txT" r="txR" b="txB"/>
            <a:pathLst>
              <a:path w="8003674" h="979708">
                <a:moveTo>
                  <a:pt x="0" y="332875"/>
                </a:moveTo>
                <a:lnTo>
                  <a:pt x="7384071" y="332875"/>
                </a:lnTo>
                <a:lnTo>
                  <a:pt x="7358505" y="313673"/>
                </a:lnTo>
                <a:lnTo>
                  <a:pt x="7352063" y="306607"/>
                </a:lnTo>
                <a:lnTo>
                  <a:pt x="7345620" y="299541"/>
                </a:lnTo>
                <a:lnTo>
                  <a:pt x="7340098" y="292475"/>
                </a:lnTo>
                <a:lnTo>
                  <a:pt x="7335189" y="284487"/>
                </a:lnTo>
                <a:lnTo>
                  <a:pt x="7330281" y="276807"/>
                </a:lnTo>
                <a:lnTo>
                  <a:pt x="7325679" y="269126"/>
                </a:lnTo>
                <a:lnTo>
                  <a:pt x="7321691" y="260831"/>
                </a:lnTo>
                <a:lnTo>
                  <a:pt x="7318316" y="252844"/>
                </a:lnTo>
                <a:lnTo>
                  <a:pt x="7314942" y="244241"/>
                </a:lnTo>
                <a:lnTo>
                  <a:pt x="7312181" y="235639"/>
                </a:lnTo>
                <a:lnTo>
                  <a:pt x="7310033" y="227344"/>
                </a:lnTo>
                <a:lnTo>
                  <a:pt x="7307886" y="218742"/>
                </a:lnTo>
                <a:lnTo>
                  <a:pt x="7306658" y="209832"/>
                </a:lnTo>
                <a:lnTo>
                  <a:pt x="7305431" y="201230"/>
                </a:lnTo>
                <a:cubicBezTo>
                  <a:pt x="7305329" y="198260"/>
                  <a:pt x="7305226" y="195291"/>
                  <a:pt x="7305124" y="192321"/>
                </a:cubicBezTo>
                <a:lnTo>
                  <a:pt x="7304818" y="183719"/>
                </a:lnTo>
                <a:lnTo>
                  <a:pt x="7305124" y="175116"/>
                </a:lnTo>
                <a:cubicBezTo>
                  <a:pt x="7305226" y="172146"/>
                  <a:pt x="7305329" y="169177"/>
                  <a:pt x="7305431" y="166207"/>
                </a:cubicBezTo>
                <a:lnTo>
                  <a:pt x="7306658" y="157298"/>
                </a:lnTo>
                <a:lnTo>
                  <a:pt x="7307886" y="148388"/>
                </a:lnTo>
                <a:lnTo>
                  <a:pt x="7310033" y="140093"/>
                </a:lnTo>
                <a:lnTo>
                  <a:pt x="7312181" y="131491"/>
                </a:lnTo>
                <a:lnTo>
                  <a:pt x="7314942" y="122889"/>
                </a:lnTo>
                <a:lnTo>
                  <a:pt x="7318316" y="114594"/>
                </a:lnTo>
                <a:lnTo>
                  <a:pt x="7321691" y="106299"/>
                </a:lnTo>
                <a:lnTo>
                  <a:pt x="7325679" y="98311"/>
                </a:lnTo>
                <a:lnTo>
                  <a:pt x="7330281" y="90630"/>
                </a:lnTo>
                <a:lnTo>
                  <a:pt x="7335189" y="82643"/>
                </a:lnTo>
                <a:lnTo>
                  <a:pt x="7340098" y="75269"/>
                </a:lnTo>
                <a:lnTo>
                  <a:pt x="7345620" y="67896"/>
                </a:lnTo>
                <a:lnTo>
                  <a:pt x="7352063" y="60830"/>
                </a:lnTo>
                <a:lnTo>
                  <a:pt x="7358505" y="53764"/>
                </a:lnTo>
                <a:lnTo>
                  <a:pt x="7365254" y="47312"/>
                </a:lnTo>
                <a:lnTo>
                  <a:pt x="7372617" y="41475"/>
                </a:lnTo>
                <a:lnTo>
                  <a:pt x="7379673" y="35638"/>
                </a:lnTo>
                <a:lnTo>
                  <a:pt x="7387343" y="30415"/>
                </a:lnTo>
                <a:lnTo>
                  <a:pt x="7394706" y="25499"/>
                </a:lnTo>
                <a:lnTo>
                  <a:pt x="7402989" y="21198"/>
                </a:lnTo>
                <a:lnTo>
                  <a:pt x="7410965" y="16897"/>
                </a:lnTo>
                <a:lnTo>
                  <a:pt x="7419248" y="13518"/>
                </a:lnTo>
                <a:lnTo>
                  <a:pt x="7427225" y="10138"/>
                </a:lnTo>
                <a:lnTo>
                  <a:pt x="7435815" y="7680"/>
                </a:lnTo>
                <a:lnTo>
                  <a:pt x="7444405" y="5223"/>
                </a:lnTo>
                <a:lnTo>
                  <a:pt x="7452995" y="3687"/>
                </a:lnTo>
                <a:lnTo>
                  <a:pt x="7461892" y="2150"/>
                </a:lnTo>
                <a:lnTo>
                  <a:pt x="7470175" y="1229"/>
                </a:lnTo>
                <a:lnTo>
                  <a:pt x="7479072" y="307"/>
                </a:lnTo>
                <a:lnTo>
                  <a:pt x="7487968" y="0"/>
                </a:lnTo>
                <a:lnTo>
                  <a:pt x="7496865" y="307"/>
                </a:lnTo>
                <a:lnTo>
                  <a:pt x="7505455" y="1229"/>
                </a:lnTo>
                <a:lnTo>
                  <a:pt x="7514352" y="2150"/>
                </a:lnTo>
                <a:lnTo>
                  <a:pt x="7522942" y="3687"/>
                </a:lnTo>
                <a:lnTo>
                  <a:pt x="7531839" y="5223"/>
                </a:lnTo>
                <a:lnTo>
                  <a:pt x="7540122" y="7680"/>
                </a:lnTo>
                <a:lnTo>
                  <a:pt x="7548712" y="10138"/>
                </a:lnTo>
                <a:lnTo>
                  <a:pt x="7556995" y="13518"/>
                </a:lnTo>
                <a:lnTo>
                  <a:pt x="7565278" y="16897"/>
                </a:lnTo>
                <a:lnTo>
                  <a:pt x="7573255" y="21198"/>
                </a:lnTo>
                <a:lnTo>
                  <a:pt x="7581231" y="25499"/>
                </a:lnTo>
                <a:lnTo>
                  <a:pt x="7588901" y="30415"/>
                </a:lnTo>
                <a:lnTo>
                  <a:pt x="7596264" y="35638"/>
                </a:lnTo>
                <a:lnTo>
                  <a:pt x="7603626" y="41475"/>
                </a:lnTo>
                <a:lnTo>
                  <a:pt x="7610682" y="47312"/>
                </a:lnTo>
                <a:lnTo>
                  <a:pt x="7617432" y="53764"/>
                </a:lnTo>
                <a:lnTo>
                  <a:pt x="7949987" y="386793"/>
                </a:lnTo>
                <a:lnTo>
                  <a:pt x="7955816" y="392937"/>
                </a:lnTo>
                <a:lnTo>
                  <a:pt x="7961644" y="399696"/>
                </a:lnTo>
                <a:lnTo>
                  <a:pt x="7967167" y="406455"/>
                </a:lnTo>
                <a:lnTo>
                  <a:pt x="7972075" y="413828"/>
                </a:lnTo>
                <a:lnTo>
                  <a:pt x="7976984" y="421509"/>
                </a:lnTo>
                <a:lnTo>
                  <a:pt x="7981279" y="428882"/>
                </a:lnTo>
                <a:lnTo>
                  <a:pt x="7985267" y="436870"/>
                </a:lnTo>
                <a:lnTo>
                  <a:pt x="7989255" y="445165"/>
                </a:lnTo>
                <a:lnTo>
                  <a:pt x="7992323" y="453153"/>
                </a:lnTo>
                <a:lnTo>
                  <a:pt x="7995084" y="461755"/>
                </a:lnTo>
                <a:lnTo>
                  <a:pt x="7997538" y="470357"/>
                </a:lnTo>
                <a:lnTo>
                  <a:pt x="7999686" y="479266"/>
                </a:lnTo>
                <a:lnTo>
                  <a:pt x="8001526" y="488483"/>
                </a:lnTo>
                <a:lnTo>
                  <a:pt x="8002447" y="497700"/>
                </a:lnTo>
                <a:cubicBezTo>
                  <a:pt x="8002754" y="500772"/>
                  <a:pt x="8003060" y="503844"/>
                  <a:pt x="8003367" y="506916"/>
                </a:cubicBezTo>
                <a:cubicBezTo>
                  <a:pt x="8003469" y="510091"/>
                  <a:pt x="8003572" y="513265"/>
                  <a:pt x="8003674" y="516440"/>
                </a:cubicBezTo>
                <a:cubicBezTo>
                  <a:pt x="8003572" y="519615"/>
                  <a:pt x="8003469" y="522789"/>
                  <a:pt x="8003367" y="525964"/>
                </a:cubicBezTo>
                <a:cubicBezTo>
                  <a:pt x="8003060" y="529036"/>
                  <a:pt x="8002754" y="532109"/>
                  <a:pt x="8002447" y="535181"/>
                </a:cubicBezTo>
                <a:lnTo>
                  <a:pt x="8001526" y="544397"/>
                </a:lnTo>
                <a:lnTo>
                  <a:pt x="7999686" y="553307"/>
                </a:lnTo>
                <a:lnTo>
                  <a:pt x="7997538" y="562524"/>
                </a:lnTo>
                <a:lnTo>
                  <a:pt x="7995084" y="570819"/>
                </a:lnTo>
                <a:lnTo>
                  <a:pt x="7992323" y="579421"/>
                </a:lnTo>
                <a:lnTo>
                  <a:pt x="7989255" y="587716"/>
                </a:lnTo>
                <a:lnTo>
                  <a:pt x="7985267" y="596011"/>
                </a:lnTo>
                <a:lnTo>
                  <a:pt x="7981279" y="603691"/>
                </a:lnTo>
                <a:lnTo>
                  <a:pt x="7976984" y="611679"/>
                </a:lnTo>
                <a:lnTo>
                  <a:pt x="7972075" y="619052"/>
                </a:lnTo>
                <a:lnTo>
                  <a:pt x="7967167" y="626426"/>
                </a:lnTo>
                <a:lnTo>
                  <a:pt x="7961644" y="633185"/>
                </a:lnTo>
                <a:lnTo>
                  <a:pt x="7955816" y="639943"/>
                </a:lnTo>
                <a:lnTo>
                  <a:pt x="7949987" y="646088"/>
                </a:lnTo>
                <a:lnTo>
                  <a:pt x="7617432" y="978809"/>
                </a:lnTo>
                <a:lnTo>
                  <a:pt x="7616534" y="979708"/>
                </a:lnTo>
              </a:path>
            </a:pathLst>
          </a:custGeom>
          <a:noFill/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tIns="360000" anchor="ctr"/>
          <a:lstStyle/>
          <a:p>
            <a:pPr lvl="0"/>
            <a:endParaRPr lang="zh-CN" altLang="en-US" sz="14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2451100" y="2009775"/>
          <a:ext cx="7409815" cy="33502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9715"/>
                <a:gridCol w="2973705"/>
                <a:gridCol w="2906395"/>
              </a:tblGrid>
              <a:tr h="384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>
                    <a:solidFill>
                      <a:srgbClr val="F6A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>
                    <a:solidFill>
                      <a:srgbClr val="F6A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>
                    <a:solidFill>
                      <a:srgbClr val="F6AB00"/>
                    </a:solidFill>
                  </a:tcPr>
                </a:tc>
              </a:tr>
              <a:tr h="15938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4"/>
                      </a:endParaRPr>
                    </a:p>
                  </a:txBody>
                  <a:tcPr>
                    <a:lnL w="12700">
                      <a:solidFill>
                        <a:srgbClr val="FFC000"/>
                      </a:solidFill>
                      <a:prstDash val="solid"/>
                    </a:lnL>
                    <a:lnB w="12700">
                      <a:solidFill>
                        <a:srgbClr val="FFC000"/>
                      </a:solidFill>
                      <a:prstDash val="solid"/>
                    </a:lnB>
                    <a:noFill/>
                  </a:tcPr>
                </a:tc>
              </a:tr>
              <a:tr h="9550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 fontAlgn="auto">
                        <a:lnSpc>
                          <a:spcPct val="150000"/>
                        </a:lnSpc>
                      </a:pPr>
                      <a:endParaRPr lang="zh-CN" altLang="en-US" sz="1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FFC000"/>
                      </a:solidFill>
                      <a:prstDash val="solid"/>
                    </a:lnL>
                    <a:lnT w="12700">
                      <a:solidFill>
                        <a:srgbClr val="FFC000"/>
                      </a:solidFill>
                      <a:prstDash val="soli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67" name="直接连接符 7"/>
          <p:cNvCxnSpPr>
            <a:cxnSpLocks noChangeShapeType="1"/>
          </p:cNvCxnSpPr>
          <p:nvPr userDrawn="1"/>
        </p:nvCxnSpPr>
        <p:spPr bwMode="auto">
          <a:xfrm flipV="1">
            <a:off x="-13547" y="3366612"/>
            <a:ext cx="12192001" cy="1270"/>
          </a:xfrm>
          <a:prstGeom prst="line">
            <a:avLst/>
          </a:prstGeom>
          <a:noFill/>
          <a:ln w="9525">
            <a:solidFill>
              <a:srgbClr val="ED7D31"/>
            </a:solidFill>
            <a:round/>
          </a:ln>
          <a:effectLst/>
        </p:spPr>
      </p:cxnSp>
      <p:sp>
        <p:nvSpPr>
          <p:cNvPr id="6" name="椭圆 5"/>
          <p:cNvSpPr/>
          <p:nvPr userDrawn="1"/>
        </p:nvSpPr>
        <p:spPr>
          <a:xfrm>
            <a:off x="10556240" y="3275172"/>
            <a:ext cx="184150" cy="184150"/>
          </a:xfrm>
          <a:prstGeom prst="ellipse">
            <a:avLst/>
          </a:prstGeom>
          <a:solidFill>
            <a:srgbClr val="F6AB00"/>
          </a:solidFill>
          <a:ln>
            <a:solidFill>
              <a:srgbClr val="F6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320405" y="3275172"/>
            <a:ext cx="184150" cy="184150"/>
          </a:xfrm>
          <a:prstGeom prst="ellipse">
            <a:avLst/>
          </a:prstGeom>
          <a:solidFill>
            <a:srgbClr val="F6AB00"/>
          </a:solidFill>
          <a:ln>
            <a:solidFill>
              <a:srgbClr val="F6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6084570" y="3275172"/>
            <a:ext cx="184150" cy="184150"/>
          </a:xfrm>
          <a:prstGeom prst="ellipse">
            <a:avLst/>
          </a:prstGeom>
          <a:solidFill>
            <a:srgbClr val="F6AB00"/>
          </a:solidFill>
          <a:ln>
            <a:solidFill>
              <a:srgbClr val="F6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3848735" y="3275172"/>
            <a:ext cx="184150" cy="184150"/>
          </a:xfrm>
          <a:prstGeom prst="ellipse">
            <a:avLst/>
          </a:prstGeom>
          <a:solidFill>
            <a:srgbClr val="F6AB00"/>
          </a:solidFill>
          <a:ln>
            <a:solidFill>
              <a:srgbClr val="F6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1612900" y="3275172"/>
            <a:ext cx="184150" cy="184150"/>
          </a:xfrm>
          <a:prstGeom prst="ellipse">
            <a:avLst/>
          </a:prstGeom>
          <a:solidFill>
            <a:srgbClr val="F6AB00"/>
          </a:solidFill>
          <a:ln>
            <a:solidFill>
              <a:srgbClr val="F6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 userDrawn="1">
            <p:custDataLst>
              <p:tags r:id="rId2"/>
            </p:custDataLst>
          </p:nvPr>
        </p:nvCxnSpPr>
        <p:spPr>
          <a:xfrm>
            <a:off x="6657975" y="3665220"/>
            <a:ext cx="551180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>
            <p:custDataLst>
              <p:tags r:id="rId3"/>
            </p:custDataLst>
          </p:nvPr>
        </p:nvCxnSpPr>
        <p:spPr>
          <a:xfrm>
            <a:off x="-22225" y="3671570"/>
            <a:ext cx="551180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6" name="椭圆 18"/>
          <p:cNvSpPr/>
          <p:nvPr userDrawn="1">
            <p:custDataLst>
              <p:tags r:id="rId4"/>
            </p:custDataLst>
          </p:nvPr>
        </p:nvSpPr>
        <p:spPr>
          <a:xfrm>
            <a:off x="5489575" y="3081020"/>
            <a:ext cx="1168400" cy="1168400"/>
          </a:xfrm>
          <a:prstGeom prst="ellipse">
            <a:avLst/>
          </a:prstGeom>
          <a:solidFill>
            <a:srgbClr val="F6AB00"/>
          </a:solidFill>
          <a:ln w="9525">
            <a:noFill/>
          </a:ln>
        </p:spPr>
        <p:txBody>
          <a:bodyPr lIns="0" tIns="0" rIns="0" bIns="0" anchor="ctr"/>
          <a:lstStyle/>
          <a:p>
            <a:pPr lvl="0" algn="ctr"/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62835" y="481330"/>
            <a:ext cx="9831705" cy="42291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 userDrawn="1">
            <p:custDataLst>
              <p:tags r:id="rId1"/>
            </p:custDataLst>
          </p:nvPr>
        </p:nvSpPr>
        <p:spPr>
          <a:xfrm flipH="1">
            <a:off x="11124565" y="6160770"/>
            <a:ext cx="767715" cy="38163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" y="499431"/>
            <a:ext cx="1408552" cy="47720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090057" y="901988"/>
            <a:ext cx="10101943" cy="0"/>
          </a:xfrm>
          <a:prstGeom prst="line">
            <a:avLst/>
          </a:prstGeom>
          <a:ln>
            <a:solidFill>
              <a:srgbClr val="F6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43421" y="502559"/>
            <a:ext cx="9517226" cy="328839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2095" y="6165215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99310" y="478790"/>
            <a:ext cx="191135" cy="434975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699" name="组合 117"/>
          <p:cNvGrpSpPr/>
          <p:nvPr userDrawn="1"/>
        </p:nvGrpSpPr>
        <p:grpSpPr>
          <a:xfrm>
            <a:off x="1418590" y="1442403"/>
            <a:ext cx="10182225" cy="641667"/>
            <a:chOff x="1616964" y="1683246"/>
            <a:chExt cx="9549799" cy="640742"/>
          </a:xfrm>
        </p:grpSpPr>
        <p:cxnSp>
          <p:nvCxnSpPr>
            <p:cNvPr id="130" name="直接连接符 129"/>
            <p:cNvCxnSpPr/>
            <p:nvPr/>
          </p:nvCxnSpPr>
          <p:spPr>
            <a:xfrm flipV="1">
              <a:off x="4016453" y="1683246"/>
              <a:ext cx="0" cy="31846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5205694" y="1683246"/>
              <a:ext cx="0" cy="31846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4019935" y="1824269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4761687" y="1824269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4" name="文本框 13"/>
            <p:cNvSpPr txBox="1"/>
            <p:nvPr/>
          </p:nvSpPr>
          <p:spPr>
            <a:xfrm>
              <a:off x="4098296" y="2037029"/>
              <a:ext cx="898103" cy="2866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5223105" y="1824269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964857" y="1824269"/>
              <a:ext cx="42659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7" name="文本框 16"/>
            <p:cNvSpPr txBox="1"/>
            <p:nvPr/>
          </p:nvSpPr>
          <p:spPr>
            <a:xfrm>
              <a:off x="5359685" y="2037029"/>
              <a:ext cx="850458" cy="2866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>
            <a:xfrm flipV="1">
              <a:off x="6400770" y="1701066"/>
              <a:ext cx="0" cy="31846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6418602" y="1824269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160353" y="1824269"/>
              <a:ext cx="42659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1" name="文本框 20"/>
            <p:cNvSpPr txBox="1"/>
            <p:nvPr/>
          </p:nvSpPr>
          <p:spPr>
            <a:xfrm>
              <a:off x="6390599" y="2037029"/>
              <a:ext cx="1228043" cy="2866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>
            <a:xfrm flipV="1">
              <a:off x="7596267" y="1714921"/>
              <a:ext cx="0" cy="31846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V="1">
              <a:off x="8776190" y="1683255"/>
              <a:ext cx="0" cy="31846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7590431" y="1824278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8332183" y="1824278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6" name="文本框 64"/>
            <p:cNvSpPr txBox="1"/>
            <p:nvPr/>
          </p:nvSpPr>
          <p:spPr>
            <a:xfrm>
              <a:off x="7588867" y="2022461"/>
              <a:ext cx="1265563" cy="2866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8793601" y="1824278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9535353" y="1824278"/>
              <a:ext cx="42659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9" name="文本框 67"/>
            <p:cNvSpPr txBox="1"/>
            <p:nvPr/>
          </p:nvSpPr>
          <p:spPr>
            <a:xfrm>
              <a:off x="8733540" y="2023095"/>
              <a:ext cx="1367403" cy="2866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>
            <a:xfrm flipV="1">
              <a:off x="9971266" y="1701075"/>
              <a:ext cx="0" cy="31846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9989098" y="1824278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0730850" y="1824278"/>
              <a:ext cx="42659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23" name="文本框 71"/>
            <p:cNvSpPr txBox="1"/>
            <p:nvPr/>
          </p:nvSpPr>
          <p:spPr>
            <a:xfrm>
              <a:off x="10149547" y="2023115"/>
              <a:ext cx="893339" cy="2866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11166763" y="1701075"/>
              <a:ext cx="0" cy="31846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616964" y="1683246"/>
              <a:ext cx="0" cy="31846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34375" y="1824269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2376127" y="1824269"/>
              <a:ext cx="42659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28" name="文本框 81"/>
            <p:cNvSpPr txBox="1"/>
            <p:nvPr/>
          </p:nvSpPr>
          <p:spPr>
            <a:xfrm>
              <a:off x="1777836" y="2037029"/>
              <a:ext cx="799410" cy="2866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endParaRPr 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6" name="直接连接符 165"/>
            <p:cNvCxnSpPr/>
            <p:nvPr/>
          </p:nvCxnSpPr>
          <p:spPr>
            <a:xfrm flipV="1">
              <a:off x="2812040" y="1701066"/>
              <a:ext cx="0" cy="31846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829872" y="1824269"/>
              <a:ext cx="44923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3571624" y="1824269"/>
              <a:ext cx="42659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32" name="文本框 85"/>
            <p:cNvSpPr txBox="1"/>
            <p:nvPr/>
          </p:nvSpPr>
          <p:spPr>
            <a:xfrm>
              <a:off x="2940533" y="2037382"/>
              <a:ext cx="833783" cy="2866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41"/>
          <p:cNvGrpSpPr/>
          <p:nvPr userDrawn="1"/>
        </p:nvGrpSpPr>
        <p:grpSpPr>
          <a:xfrm>
            <a:off x="110177" y="2415540"/>
            <a:ext cx="11677309" cy="369316"/>
            <a:chOff x="805384" y="2656620"/>
            <a:chExt cx="10674081" cy="369089"/>
          </a:xfrm>
        </p:grpSpPr>
        <p:sp>
          <p:nvSpPr>
            <p:cNvPr id="10" name="文本框 135"/>
            <p:cNvSpPr txBox="1"/>
            <p:nvPr/>
          </p:nvSpPr>
          <p:spPr>
            <a:xfrm>
              <a:off x="805384" y="2656620"/>
              <a:ext cx="1319933" cy="31920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/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1" name="组合 43"/>
            <p:cNvGrpSpPr/>
            <p:nvPr/>
          </p:nvGrpSpPr>
          <p:grpSpPr>
            <a:xfrm>
              <a:off x="2012753" y="2656981"/>
              <a:ext cx="9466712" cy="368728"/>
              <a:chOff x="2012753" y="2656981"/>
              <a:chExt cx="9466712" cy="368728"/>
            </a:xfrm>
          </p:grpSpPr>
          <p:sp>
            <p:nvSpPr>
              <p:cNvPr id="12" name="文本框 137"/>
              <p:cNvSpPr txBox="1"/>
              <p:nvPr/>
            </p:nvSpPr>
            <p:spPr>
              <a:xfrm>
                <a:off x="2012753" y="2657001"/>
                <a:ext cx="1725664" cy="368708"/>
              </a:xfrm>
              <a:prstGeom prst="rect">
                <a:avLst/>
              </a:prstGeom>
              <a:solidFill>
                <a:srgbClr val="F6AB00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" name="文本框 143"/>
              <p:cNvSpPr txBox="1"/>
              <p:nvPr/>
            </p:nvSpPr>
            <p:spPr>
              <a:xfrm>
                <a:off x="3660638" y="2656981"/>
                <a:ext cx="1755848" cy="36870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" name="文本框 160"/>
              <p:cNvSpPr txBox="1"/>
              <p:nvPr/>
            </p:nvSpPr>
            <p:spPr>
              <a:xfrm>
                <a:off x="5423451" y="2656981"/>
                <a:ext cx="1211390" cy="368708"/>
              </a:xfrm>
              <a:prstGeom prst="rect">
                <a:avLst/>
              </a:prstGeom>
              <a:solidFill>
                <a:srgbClr val="F6AB00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文本框 162"/>
              <p:cNvSpPr txBox="1"/>
              <p:nvPr/>
            </p:nvSpPr>
            <p:spPr>
              <a:xfrm>
                <a:off x="6652254" y="2656981"/>
                <a:ext cx="1224160" cy="36870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文本框 163"/>
              <p:cNvSpPr txBox="1"/>
              <p:nvPr/>
            </p:nvSpPr>
            <p:spPr>
              <a:xfrm>
                <a:off x="7876994" y="2656981"/>
                <a:ext cx="1148702" cy="368708"/>
              </a:xfrm>
              <a:prstGeom prst="rect">
                <a:avLst/>
              </a:prstGeom>
              <a:solidFill>
                <a:srgbClr val="F6AB00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文本框 164"/>
              <p:cNvSpPr txBox="1"/>
              <p:nvPr/>
            </p:nvSpPr>
            <p:spPr>
              <a:xfrm>
                <a:off x="9029178" y="2656981"/>
                <a:ext cx="1200942" cy="36870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65"/>
              <p:cNvSpPr txBox="1"/>
              <p:nvPr/>
            </p:nvSpPr>
            <p:spPr>
              <a:xfrm>
                <a:off x="10204198" y="2656982"/>
                <a:ext cx="1275267" cy="368708"/>
              </a:xfrm>
              <a:prstGeom prst="rect">
                <a:avLst/>
              </a:prstGeom>
              <a:solidFill>
                <a:srgbClr val="F6AB00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19" name="直接连接符 18"/>
          <p:cNvCxnSpPr/>
          <p:nvPr userDrawn="1"/>
        </p:nvCxnSpPr>
        <p:spPr>
          <a:xfrm flipV="1">
            <a:off x="360045" y="3023235"/>
            <a:ext cx="11605260" cy="1079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654050" y="3523615"/>
            <a:ext cx="309880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/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668" name="文本框 5"/>
          <p:cNvSpPr txBox="1"/>
          <p:nvPr userDrawn="1"/>
        </p:nvSpPr>
        <p:spPr>
          <a:xfrm>
            <a:off x="1446530" y="3268345"/>
            <a:ext cx="1799590" cy="314325"/>
          </a:xfrm>
          <a:prstGeom prst="rect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5"/>
          <p:cNvSpPr txBox="1"/>
          <p:nvPr userDrawn="1"/>
        </p:nvSpPr>
        <p:spPr>
          <a:xfrm>
            <a:off x="3292475" y="3270885"/>
            <a:ext cx="1549400" cy="314325"/>
          </a:xfrm>
          <a:prstGeom prst="rect">
            <a:avLst/>
          </a:prstGeom>
          <a:noFill/>
          <a:ln w="28575" cap="flat" cmpd="sng">
            <a:solidFill>
              <a:srgbClr val="F6A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algn="ctr" font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5"/>
          <p:cNvSpPr txBox="1"/>
          <p:nvPr userDrawn="1"/>
        </p:nvSpPr>
        <p:spPr>
          <a:xfrm>
            <a:off x="4896485" y="3272790"/>
            <a:ext cx="1589405" cy="314325"/>
          </a:xfrm>
          <a:prstGeom prst="rect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algn="ctr" font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5"/>
          <p:cNvSpPr txBox="1"/>
          <p:nvPr userDrawn="1"/>
        </p:nvSpPr>
        <p:spPr>
          <a:xfrm>
            <a:off x="6530975" y="3261360"/>
            <a:ext cx="1259840" cy="314325"/>
          </a:xfrm>
          <a:prstGeom prst="rect">
            <a:avLst/>
          </a:prstGeom>
          <a:noFill/>
          <a:ln w="28575" cap="flat" cmpd="sng">
            <a:solidFill>
              <a:srgbClr val="F6A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algn="ctr" font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5"/>
          <p:cNvSpPr txBox="1"/>
          <p:nvPr userDrawn="1"/>
        </p:nvSpPr>
        <p:spPr>
          <a:xfrm>
            <a:off x="7833995" y="3263265"/>
            <a:ext cx="1286510" cy="314325"/>
          </a:xfrm>
          <a:prstGeom prst="rect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algn="ctr" font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5"/>
          <p:cNvSpPr txBox="1"/>
          <p:nvPr userDrawn="1"/>
        </p:nvSpPr>
        <p:spPr>
          <a:xfrm>
            <a:off x="9152255" y="3265170"/>
            <a:ext cx="1245870" cy="314325"/>
          </a:xfrm>
          <a:prstGeom prst="rect">
            <a:avLst/>
          </a:prstGeom>
          <a:noFill/>
          <a:ln w="28575" cap="flat" cmpd="sng">
            <a:solidFill>
              <a:srgbClr val="F6A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algn="ctr" font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5"/>
          <p:cNvSpPr txBox="1"/>
          <p:nvPr userDrawn="1"/>
        </p:nvSpPr>
        <p:spPr>
          <a:xfrm>
            <a:off x="10455910" y="3267075"/>
            <a:ext cx="1328420" cy="314325"/>
          </a:xfrm>
          <a:prstGeom prst="rect">
            <a:avLst/>
          </a:pr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6619" tIns="43309" rIns="86619" bIns="43309" anchor="t">
            <a:spAutoFit/>
          </a:bodyPr>
          <a:lstStyle/>
          <a:p>
            <a:pPr algn="ctr" font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 userDrawn="1"/>
        </p:nvCxnSpPr>
        <p:spPr>
          <a:xfrm flipV="1">
            <a:off x="365760" y="4002405"/>
            <a:ext cx="11605260" cy="1079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 userDrawn="1"/>
        </p:nvSpPr>
        <p:spPr>
          <a:xfrm>
            <a:off x="654050" y="4413885"/>
            <a:ext cx="309880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/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137"/>
          <p:cNvSpPr txBox="1"/>
          <p:nvPr userDrawn="1"/>
        </p:nvSpPr>
        <p:spPr>
          <a:xfrm>
            <a:off x="1419860" y="4314825"/>
            <a:ext cx="1833245" cy="319405"/>
          </a:xfrm>
          <a:prstGeom prst="rect">
            <a:avLst/>
          </a:prstGeom>
          <a:solidFill>
            <a:srgbClr val="F6AB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ctr"/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" name="文本框 143"/>
          <p:cNvSpPr txBox="1"/>
          <p:nvPr userDrawn="1"/>
        </p:nvSpPr>
        <p:spPr>
          <a:xfrm>
            <a:off x="3277835" y="4327906"/>
            <a:ext cx="1588770" cy="3194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ctr"/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2" name="文本框 137"/>
          <p:cNvSpPr txBox="1"/>
          <p:nvPr userDrawn="1"/>
        </p:nvSpPr>
        <p:spPr>
          <a:xfrm>
            <a:off x="4896485" y="4330700"/>
            <a:ext cx="1639570" cy="319405"/>
          </a:xfrm>
          <a:prstGeom prst="rect">
            <a:avLst/>
          </a:prstGeom>
          <a:solidFill>
            <a:srgbClr val="F6AB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ctr"/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3" name="文本框 143"/>
          <p:cNvSpPr txBox="1"/>
          <p:nvPr userDrawn="1"/>
        </p:nvSpPr>
        <p:spPr>
          <a:xfrm>
            <a:off x="6560185" y="4330700"/>
            <a:ext cx="1298575" cy="3194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ctr"/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4" name="文本框 137"/>
          <p:cNvSpPr txBox="1"/>
          <p:nvPr userDrawn="1"/>
        </p:nvSpPr>
        <p:spPr>
          <a:xfrm>
            <a:off x="7874000" y="4333240"/>
            <a:ext cx="1280160" cy="319405"/>
          </a:xfrm>
          <a:prstGeom prst="rect">
            <a:avLst/>
          </a:prstGeom>
          <a:solidFill>
            <a:srgbClr val="F6AB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ctr"/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5" name="文本框 143"/>
          <p:cNvSpPr txBox="1"/>
          <p:nvPr userDrawn="1"/>
        </p:nvSpPr>
        <p:spPr>
          <a:xfrm>
            <a:off x="9164320" y="4347210"/>
            <a:ext cx="1298575" cy="3194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ctr"/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6" name="文本框 137"/>
          <p:cNvSpPr txBox="1"/>
          <p:nvPr userDrawn="1"/>
        </p:nvSpPr>
        <p:spPr>
          <a:xfrm>
            <a:off x="10492105" y="4349750"/>
            <a:ext cx="1280160" cy="319405"/>
          </a:xfrm>
          <a:prstGeom prst="rect">
            <a:avLst/>
          </a:prstGeom>
          <a:solidFill>
            <a:srgbClr val="F6AB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ctr"/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2B573EE0-7AF7-4483-B433-2E71213B239A}" type="datetime1">
              <a:rPr lang="zh-CN" altLang="en-US" smtClean="0"/>
              <a:t>16/12/9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FDC37240-30CE-42A7-AEE1-EA212107C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8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 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32854" y="1456841"/>
            <a:ext cx="1005714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 smtClean="0"/>
              <a:t>主索</a:t>
            </a:r>
            <a:r>
              <a:rPr kumimoji="1" lang="zh-CN" altLang="en-US" sz="2800" dirty="0"/>
              <a:t>引采用自增类型的，如果可预计数量的情况下，合理采用</a:t>
            </a:r>
            <a:r>
              <a:rPr kumimoji="1" lang="en-US" altLang="zh-CN" sz="2800" dirty="0" err="1"/>
              <a:t>int</a:t>
            </a:r>
            <a:r>
              <a:rPr kumimoji="1" lang="zh-CN" altLang="en-US" sz="2800" dirty="0"/>
              <a:t>，</a:t>
            </a:r>
            <a:r>
              <a:rPr kumimoji="1" lang="en-US" altLang="zh-CN" sz="2800" dirty="0" err="1"/>
              <a:t>bigint</a:t>
            </a:r>
            <a:r>
              <a:rPr kumimoji="1" lang="zh-CN" altLang="en-US" sz="2800" dirty="0"/>
              <a:t>类型。</a:t>
            </a:r>
            <a:endParaRPr kumimoji="1"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 smtClean="0"/>
              <a:t>二级</a:t>
            </a:r>
            <a:r>
              <a:rPr kumimoji="1" lang="zh-CN" altLang="en-US" sz="2800" dirty="0"/>
              <a:t>索引的数量最好不要超过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个，因为每一个二级索引都需要单独的</a:t>
            </a:r>
            <a:r>
              <a:rPr kumimoji="1" lang="en-US" altLang="zh-CN" sz="2800" dirty="0"/>
              <a:t>b+</a:t>
            </a:r>
            <a:r>
              <a:rPr kumimoji="1" lang="zh-CN" altLang="en-US" sz="2800" dirty="0"/>
              <a:t>数的文件存储，因此在修改，插入操作中对这些索引的维护开资会比较</a:t>
            </a:r>
            <a:r>
              <a:rPr kumimoji="1" lang="zh-CN" altLang="en-US" sz="2800" dirty="0" smtClean="0"/>
              <a:t>大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建立索引要综合考虑，因为一个表的查询往往包含不同的查询语句，要把所有的查询语句放在一起，综合考虑，不能单独为某一个语句匹配索引而忽略其他。</a:t>
            </a:r>
            <a:endParaRPr kumimoji="1" lang="en-US" altLang="zh-CN" sz="2800" dirty="0"/>
          </a:p>
          <a:p>
            <a:endParaRPr kumimoji="1" lang="zh-CN" altLang="en-US" sz="1600" dirty="0"/>
          </a:p>
        </p:txBody>
      </p:sp>
      <p:sp>
        <p:nvSpPr>
          <p:cNvPr id="7" name="Rectangle 2"/>
          <p:cNvSpPr>
            <a:spLocks noGrp="1"/>
          </p:cNvSpPr>
          <p:nvPr/>
        </p:nvSpPr>
        <p:spPr>
          <a:xfrm>
            <a:off x="11389995" y="6175375"/>
            <a:ext cx="340360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8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索引使用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索引使用</a:t>
            </a:r>
            <a:endParaRPr lang="zh-CN" altLang="en-US" dirty="0"/>
          </a:p>
        </p:txBody>
      </p:sp>
      <p:sp>
        <p:nvSpPr>
          <p:cNvPr id="7" name="Rectangle 2"/>
          <p:cNvSpPr>
            <a:spLocks noGrp="1"/>
          </p:cNvSpPr>
          <p:nvPr/>
        </p:nvSpPr>
        <p:spPr>
          <a:xfrm>
            <a:off x="11389995" y="6175375"/>
            <a:ext cx="340360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9</a:t>
            </a:r>
            <a:endParaRPr lang="en-US" sz="20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0415" y="1379348"/>
            <a:ext cx="105995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最左原则，</a:t>
            </a:r>
            <a:r>
              <a:rPr lang="zh-CN" altLang="en-US" dirty="0"/>
              <a:t>非常重要的原则，</a:t>
            </a:r>
            <a:r>
              <a:rPr lang="en-US" altLang="zh-CN" dirty="0" err="1"/>
              <a:t>mysql</a:t>
            </a:r>
            <a:r>
              <a:rPr lang="zh-CN" altLang="en-US" dirty="0"/>
              <a:t>会一直向右匹配直到遇到范围查询</a:t>
            </a:r>
            <a:r>
              <a:rPr lang="en-US" altLang="zh-CN" dirty="0"/>
              <a:t>(&gt;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between</a:t>
            </a:r>
            <a:r>
              <a:rPr lang="zh-CN" altLang="en-US" dirty="0"/>
              <a:t>、</a:t>
            </a:r>
            <a:r>
              <a:rPr lang="en-US" altLang="zh-CN" dirty="0"/>
              <a:t>like)</a:t>
            </a:r>
            <a:r>
              <a:rPr lang="zh-CN" altLang="en-US" dirty="0"/>
              <a:t>就停止匹配，比如</a:t>
            </a:r>
            <a:r>
              <a:rPr lang="en-US" altLang="zh-CN" dirty="0"/>
              <a:t>a = 1 and b = 2 and c &gt; 3 and d = 4 </a:t>
            </a:r>
            <a:r>
              <a:rPr lang="zh-CN" altLang="en-US" dirty="0"/>
              <a:t>如果建立</a:t>
            </a:r>
            <a:r>
              <a:rPr lang="en-US" altLang="zh-CN" dirty="0"/>
              <a:t>(</a:t>
            </a:r>
            <a:r>
              <a:rPr lang="en-US" altLang="zh-CN" dirty="0" err="1"/>
              <a:t>a,b,c,d</a:t>
            </a:r>
            <a:r>
              <a:rPr lang="en-US" altLang="zh-CN" dirty="0"/>
              <a:t>)</a:t>
            </a:r>
            <a:r>
              <a:rPr lang="zh-CN" altLang="en-US" dirty="0"/>
              <a:t>顺序的索引，</a:t>
            </a:r>
            <a:r>
              <a:rPr lang="en-US" altLang="zh-CN" dirty="0"/>
              <a:t>d</a:t>
            </a:r>
            <a:r>
              <a:rPr lang="zh-CN" altLang="en-US" dirty="0"/>
              <a:t>是用不到索引的，如果建立</a:t>
            </a:r>
            <a:r>
              <a:rPr lang="en-US" altLang="zh-CN" dirty="0"/>
              <a:t>(</a:t>
            </a:r>
            <a:r>
              <a:rPr lang="en-US" altLang="zh-CN" dirty="0" err="1"/>
              <a:t>a,b,d,c</a:t>
            </a:r>
            <a:r>
              <a:rPr lang="en-US" altLang="zh-CN" dirty="0"/>
              <a:t>)</a:t>
            </a:r>
            <a:r>
              <a:rPr lang="zh-CN" altLang="en-US" dirty="0"/>
              <a:t>的索引则都可以用到，</a:t>
            </a:r>
            <a:r>
              <a:rPr lang="en-US" altLang="zh-CN" dirty="0" err="1"/>
              <a:t>a,b,d</a:t>
            </a:r>
            <a:r>
              <a:rPr lang="zh-CN" altLang="en-US" dirty="0"/>
              <a:t>的顺序可以任意调整。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尽量选择区分度高的列作为索引</a:t>
            </a:r>
            <a:r>
              <a:rPr lang="en-US" altLang="zh-CN" dirty="0"/>
              <a:t>,</a:t>
            </a:r>
            <a:r>
              <a:rPr lang="zh-CN" altLang="en-US" dirty="0"/>
              <a:t>区分度的公式是</a:t>
            </a:r>
            <a:r>
              <a:rPr lang="en-US" altLang="zh-CN" dirty="0"/>
              <a:t>count(distinct col)/count(*),</a:t>
            </a:r>
            <a:r>
              <a:rPr lang="zh-CN" altLang="en-US" dirty="0"/>
              <a:t>数值越大，区分度越高。主键的区分度为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对大字段例如</a:t>
            </a:r>
            <a:r>
              <a:rPr lang="en-US" altLang="zh-CN" dirty="0" err="1"/>
              <a:t>text,blob</a:t>
            </a:r>
            <a:r>
              <a:rPr lang="zh-CN" altLang="en-US" dirty="0"/>
              <a:t> 等类型的字段建立索引，会导致</a:t>
            </a:r>
            <a:r>
              <a:rPr lang="en-US" altLang="zh-CN" dirty="0"/>
              <a:t>h</a:t>
            </a:r>
            <a:r>
              <a:rPr lang="zh-CN" altLang="en-US" dirty="0"/>
              <a:t>过高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尽量使用短索引 例如：</a:t>
            </a:r>
            <a:r>
              <a:rPr lang="en-US" altLang="zh-CN" dirty="0"/>
              <a:t>UUID</a:t>
            </a:r>
            <a:r>
              <a:rPr lang="zh-CN" altLang="en-US" dirty="0"/>
              <a:t>可以使用前</a:t>
            </a:r>
            <a:r>
              <a:rPr lang="en-US" altLang="zh-CN" dirty="0"/>
              <a:t>8</a:t>
            </a:r>
            <a:r>
              <a:rPr lang="zh-CN" altLang="en-US" dirty="0"/>
              <a:t>个字符组成段</a:t>
            </a:r>
            <a:r>
              <a:rPr lang="zh-CN" altLang="en-US" dirty="0" smtClean="0"/>
              <a:t>索引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尽量的扩展索引，不要新建索引。比如表中已经有</a:t>
            </a:r>
            <a:r>
              <a:rPr lang="en-US" altLang="zh-CN" dirty="0"/>
              <a:t>a</a:t>
            </a:r>
            <a:r>
              <a:rPr lang="zh-CN" altLang="en-US" dirty="0"/>
              <a:t>的索引，现在要加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的索引，那么只需要修改原来的索引即可。</a:t>
            </a:r>
            <a:endParaRPr lang="en-US" altLang="zh-CN" dirty="0"/>
          </a:p>
          <a:p>
            <a:endParaRPr lang="en-US" altLang="zh-CN" sz="2400" dirty="0"/>
          </a:p>
          <a:p>
            <a:endParaRPr kumimoji="1"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其它注意的问题</a:t>
            </a:r>
            <a:endParaRPr lang="zh-CN" altLang="en-US" dirty="0"/>
          </a:p>
        </p:txBody>
      </p:sp>
      <p:sp>
        <p:nvSpPr>
          <p:cNvPr id="7" name="Rectangle 2"/>
          <p:cNvSpPr>
            <a:spLocks noGrp="1"/>
          </p:cNvSpPr>
          <p:nvPr/>
        </p:nvSpPr>
        <p:spPr>
          <a:xfrm>
            <a:off x="11389994" y="6175375"/>
            <a:ext cx="451485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10</a:t>
            </a:r>
            <a:endParaRPr lang="en-US" sz="20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461" y="1301858"/>
            <a:ext cx="115853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尽量避免</a:t>
            </a:r>
            <a:r>
              <a:rPr lang="en-US" altLang="zh-CN" sz="1600" dirty="0"/>
              <a:t>count(*)</a:t>
            </a:r>
            <a:r>
              <a:rPr lang="zh-CN" altLang="en-US" sz="1600" dirty="0"/>
              <a:t>操作，可以采用增加</a:t>
            </a:r>
            <a:r>
              <a:rPr lang="en-US" altLang="zh-CN" sz="1600" dirty="0"/>
              <a:t>count</a:t>
            </a:r>
            <a:r>
              <a:rPr lang="zh-CN" altLang="en-US" sz="1600" dirty="0"/>
              <a:t>冗余字段解决，如果非要适用</a:t>
            </a:r>
            <a:r>
              <a:rPr lang="en-US" altLang="zh-CN" sz="1600" dirty="0"/>
              <a:t>count(*)</a:t>
            </a:r>
            <a:r>
              <a:rPr lang="zh-CN" altLang="en-US" sz="1600" dirty="0"/>
              <a:t>结果尽量不要超过</a:t>
            </a:r>
            <a:r>
              <a:rPr lang="en-US" altLang="zh-CN" sz="1600" dirty="0"/>
              <a:t>200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不要出现隐式转化  </a:t>
            </a:r>
            <a:r>
              <a:rPr lang="en-US" altLang="zh-CN" sz="1600" dirty="0"/>
              <a:t>select * from t1 where id ='1' </a:t>
            </a:r>
            <a:r>
              <a:rPr lang="zh-CN" altLang="en-US" sz="1600" dirty="0"/>
              <a:t>这里</a:t>
            </a:r>
            <a:r>
              <a:rPr lang="en-US" altLang="zh-CN" sz="1600" dirty="0"/>
              <a:t>id </a:t>
            </a:r>
            <a:r>
              <a:rPr lang="zh-CN" altLang="en-US" sz="1600" dirty="0"/>
              <a:t>是</a:t>
            </a:r>
            <a:r>
              <a:rPr lang="en-US" altLang="zh-CN" sz="1600" dirty="0" err="1"/>
              <a:t>bigint</a:t>
            </a:r>
            <a:r>
              <a:rPr lang="en-US" altLang="zh-CN" sz="1600" dirty="0"/>
              <a:t> </a:t>
            </a:r>
            <a:r>
              <a:rPr lang="zh-CN" altLang="en-US" sz="1600" dirty="0"/>
              <a:t>，不要采用字符替换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善用</a:t>
            </a:r>
            <a:r>
              <a:rPr lang="en-US" altLang="zh-CN" sz="1600" dirty="0"/>
              <a:t>explain </a:t>
            </a:r>
            <a:r>
              <a:rPr lang="zh-CN" altLang="en-US" sz="1600" dirty="0"/>
              <a:t>来分析查询语句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只返回需要用到的字段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如果只返回一个结果 末尾加上 </a:t>
            </a:r>
            <a:r>
              <a:rPr lang="en-US" altLang="zh-CN" sz="1600" dirty="0"/>
              <a:t>Limit 1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索引不适用非条件，例如</a:t>
            </a:r>
            <a:r>
              <a:rPr lang="en-US" altLang="zh-CN" sz="1600" dirty="0"/>
              <a:t>&lt;&gt; !=,not in, not exist 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使用 </a:t>
            </a:r>
            <a:r>
              <a:rPr lang="en-US" altLang="zh-CN" sz="1600" dirty="0"/>
              <a:t>union all </a:t>
            </a:r>
            <a:r>
              <a:rPr lang="zh-CN" altLang="en-US" sz="1600" dirty="0"/>
              <a:t>替代 </a:t>
            </a:r>
            <a:r>
              <a:rPr lang="en-US" altLang="zh-CN" sz="1600" dirty="0"/>
              <a:t>union (union </a:t>
            </a:r>
            <a:r>
              <a:rPr lang="zh-CN" altLang="en-US" sz="1600" dirty="0"/>
              <a:t>会进行内存排序，如果查询结果集比较大，有可能会使用银盘进行排序</a:t>
            </a:r>
            <a:r>
              <a:rPr lang="en-US" altLang="zh-CN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在查询条件有索引的情况下，使用</a:t>
            </a:r>
            <a:r>
              <a:rPr lang="en-US" altLang="zh-CN" sz="1600" dirty="0"/>
              <a:t>union </a:t>
            </a:r>
            <a:r>
              <a:rPr lang="zh-CN" altLang="en-US" sz="1600" dirty="0"/>
              <a:t>替代 </a:t>
            </a:r>
            <a:r>
              <a:rPr lang="en-US" altLang="zh-CN" sz="1600" dirty="0"/>
              <a:t>or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不要是用</a:t>
            </a:r>
            <a:r>
              <a:rPr lang="en-US" altLang="zh-CN" sz="1600" dirty="0"/>
              <a:t>is </a:t>
            </a:r>
            <a:r>
              <a:rPr lang="en-US" altLang="zh-CN" sz="1600" dirty="0" err="1"/>
              <a:t>null,is</a:t>
            </a:r>
            <a:r>
              <a:rPr lang="en-US" altLang="zh-CN" sz="1600" dirty="0"/>
              <a:t> not null </a:t>
            </a:r>
            <a:r>
              <a:rPr lang="zh-CN" altLang="en-US" sz="1600" dirty="0"/>
              <a:t>因为索引字段会排除</a:t>
            </a:r>
            <a:r>
              <a:rPr lang="en-US" altLang="zh-CN" sz="1600" dirty="0"/>
              <a:t>null</a:t>
            </a:r>
            <a:r>
              <a:rPr lang="zh-CN" altLang="en-US" sz="1600" dirty="0"/>
              <a:t>的情况，可以给索引字段设置默认值，这样可以通过 </a:t>
            </a:r>
            <a:r>
              <a:rPr lang="en-US" altLang="zh-CN" sz="1600" dirty="0"/>
              <a:t>a&gt;0 </a:t>
            </a:r>
            <a:r>
              <a:rPr lang="zh-CN" altLang="en-US" sz="1600" dirty="0"/>
              <a:t>或 </a:t>
            </a:r>
            <a:r>
              <a:rPr lang="en-US" altLang="zh-CN" sz="1600" dirty="0"/>
              <a:t>a&gt;'' </a:t>
            </a:r>
            <a:r>
              <a:rPr lang="zh-CN" altLang="en-US" sz="1600" dirty="0"/>
              <a:t>来应用索引查询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用 </a:t>
            </a:r>
            <a:r>
              <a:rPr lang="en-US" altLang="zh-CN" sz="1600" dirty="0"/>
              <a:t>&gt;= </a:t>
            </a:r>
            <a:r>
              <a:rPr lang="zh-CN" altLang="en-US" sz="1600" dirty="0"/>
              <a:t>替换 </a:t>
            </a:r>
            <a:r>
              <a:rPr lang="en-US" altLang="zh-CN" sz="1600" dirty="0"/>
              <a:t>&gt;   &lt;=</a:t>
            </a:r>
            <a:r>
              <a:rPr lang="zh-CN" altLang="en-US" sz="1600" dirty="0"/>
              <a:t>替换</a:t>
            </a:r>
            <a:r>
              <a:rPr lang="en-US" altLang="zh-CN" sz="1600" dirty="0"/>
              <a:t>&lt;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不要使用 </a:t>
            </a:r>
            <a:r>
              <a:rPr lang="en-US" altLang="zh-CN" sz="1600" dirty="0"/>
              <a:t>select  *  </a:t>
            </a:r>
            <a:r>
              <a:rPr lang="zh-CN" altLang="en-US" sz="1600" dirty="0"/>
              <a:t>查询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索引列不能参与计算和适用函数，比如 </a:t>
            </a:r>
            <a:r>
              <a:rPr lang="en-US" altLang="zh-CN" sz="1600" dirty="0"/>
              <a:t>select c1 from t1 where c2+1=3; </a:t>
            </a:r>
            <a:r>
              <a:rPr lang="zh-CN" altLang="en-US" sz="1600" dirty="0"/>
              <a:t>这里</a:t>
            </a:r>
            <a:r>
              <a:rPr lang="en-US" altLang="zh-CN" sz="1600" dirty="0"/>
              <a:t>c2 </a:t>
            </a:r>
            <a:r>
              <a:rPr lang="zh-CN" altLang="en-US" sz="1600" dirty="0"/>
              <a:t>虽然建立索引，但是由于参与计算是不能命中索引的</a:t>
            </a:r>
            <a:endParaRPr kumimoji="1"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神器 </a:t>
            </a:r>
            <a:r>
              <a:rPr lang="en-US" altLang="zh-CN" dirty="0" smtClean="0"/>
              <a:t>explain</a:t>
            </a:r>
            <a:endParaRPr lang="zh-CN" altLang="en-US" dirty="0"/>
          </a:p>
        </p:txBody>
      </p:sp>
      <p:sp>
        <p:nvSpPr>
          <p:cNvPr id="7" name="Rectangle 2"/>
          <p:cNvSpPr>
            <a:spLocks noGrp="1"/>
          </p:cNvSpPr>
          <p:nvPr/>
        </p:nvSpPr>
        <p:spPr>
          <a:xfrm>
            <a:off x="11389994" y="6175375"/>
            <a:ext cx="508635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11</a:t>
            </a:r>
            <a:endParaRPr lang="en-US" sz="20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274"/>
            <a:ext cx="12192000" cy="8234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72719" y="4572000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参考：</a:t>
            </a:r>
            <a:r>
              <a:rPr kumimoji="1" lang="en-US" altLang="zh-CN" dirty="0" smtClean="0"/>
              <a:t>http</a:t>
            </a:r>
            <a:r>
              <a:rPr kumimoji="1" lang="en-US" altLang="zh-CN" dirty="0"/>
              <a:t>://database.51cto.com/art/200912/168453.htm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6942" y="1673817"/>
            <a:ext cx="765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explain select * from </a:t>
            </a:r>
            <a:r>
              <a:rPr kumimoji="1" lang="en-US" altLang="zh-CN" dirty="0" err="1"/>
              <a:t>leave_request</a:t>
            </a:r>
            <a:r>
              <a:rPr kumimoji="1" lang="en-US" altLang="zh-CN" dirty="0"/>
              <a:t> where </a:t>
            </a:r>
            <a:r>
              <a:rPr kumimoji="1" lang="en-US" altLang="zh-CN" dirty="0" err="1"/>
              <a:t>driver_mobile</a:t>
            </a:r>
            <a:r>
              <a:rPr kumimoji="1" lang="en-US" altLang="zh-CN" dirty="0"/>
              <a:t> = '13888860641'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78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6A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01541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谢谢观看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643080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The report ends</a:t>
            </a:r>
            <a:r>
              <a:rPr lang="en-US" altLang="zh-CN" sz="1600" dirty="0" smtClean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, thank </a:t>
            </a:r>
            <a:r>
              <a:rPr lang="en-US" altLang="zh-CN" sz="1600" dirty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you~</a:t>
            </a:r>
            <a:endParaRPr lang="zh-CN" altLang="en-US" sz="1600" dirty="0">
              <a:solidFill>
                <a:schemeClr val="bg1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95" y="5187301"/>
            <a:ext cx="734610" cy="97948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287" y="-22225"/>
            <a:ext cx="4710113" cy="691515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151" name="标题 4"/>
          <p:cNvSpPr>
            <a:spLocks noGrp="1"/>
          </p:cNvSpPr>
          <p:nvPr/>
        </p:nvSpPr>
        <p:spPr>
          <a:xfrm>
            <a:off x="1608773" y="2501900"/>
            <a:ext cx="30686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6152" name="标题 1"/>
          <p:cNvSpPr txBox="1"/>
          <p:nvPr/>
        </p:nvSpPr>
        <p:spPr>
          <a:xfrm>
            <a:off x="668973" y="2886075"/>
            <a:ext cx="3910012" cy="279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 algn="r"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6153" name="标题 1"/>
          <p:cNvSpPr txBox="1"/>
          <p:nvPr/>
        </p:nvSpPr>
        <p:spPr>
          <a:xfrm>
            <a:off x="5110264" y="2886075"/>
            <a:ext cx="6373979" cy="25057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 fontAlgn="auto"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lnSpc>
                <a:spcPct val="2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810125" y="4629785"/>
            <a:ext cx="46038" cy="242888"/>
          </a:xfrm>
          <a:prstGeom prst="flowChartProcess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流程图: 过程 6"/>
          <p:cNvSpPr/>
          <p:nvPr/>
        </p:nvSpPr>
        <p:spPr>
          <a:xfrm>
            <a:off x="4812189" y="5116513"/>
            <a:ext cx="46038" cy="242888"/>
          </a:xfrm>
          <a:prstGeom prst="flowChartProcess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流程图: 过程 7"/>
          <p:cNvSpPr/>
          <p:nvPr/>
        </p:nvSpPr>
        <p:spPr>
          <a:xfrm>
            <a:off x="4816635" y="5668963"/>
            <a:ext cx="46038" cy="242888"/>
          </a:xfrm>
          <a:prstGeom prst="flowChartProcess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1132205" y="1258570"/>
            <a:ext cx="8001000" cy="6845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 eaLnBrk="1" hangingPunct="1">
              <a:lnSpc>
                <a:spcPct val="80000"/>
              </a:lnSpc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索引简介</a:t>
            </a:r>
            <a:endParaRPr lang="zh-CN" altLang="en-US" sz="32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11389995" y="6175375"/>
            <a:ext cx="340360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6500" y="2058035"/>
            <a:ext cx="10153015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eaLnBrk="1" hangingPunct="1">
              <a:lnSpc>
                <a:spcPct val="80000"/>
              </a:lnSpc>
            </a:pPr>
            <a:r>
              <a:rPr lang="zh-CN" altLang="en-US" b="1" dirty="0" smtClean="0">
                <a:sym typeface="+mn-ea"/>
              </a:rPr>
              <a:t>什么</a:t>
            </a:r>
            <a:r>
              <a:rPr lang="zh-CN" altLang="en-US" b="1" dirty="0" smtClean="0">
                <a:sym typeface="+mn-ea"/>
              </a:rPr>
              <a:t>是索引</a:t>
            </a:r>
            <a:r>
              <a:rPr lang="en-US" altLang="zh-CN" b="1" dirty="0" smtClean="0">
                <a:sym typeface="+mn-ea"/>
              </a:rPr>
              <a:t>?</a:t>
            </a:r>
            <a:endParaRPr lang="en-US" altLang="zh-CN" b="1" dirty="0" smtClean="0">
              <a:sym typeface="+mn-ea"/>
            </a:endParaRPr>
          </a:p>
          <a:p>
            <a:pPr marL="0" lvl="0" indent="0" algn="l" eaLnBrk="1" hangingPunct="1">
              <a:lnSpc>
                <a:spcPct val="80000"/>
              </a:lnSpc>
              <a:buNone/>
            </a:pPr>
            <a:endParaRPr lang="zh-CN" altLang="en-US" b="1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索引，是数据库中专门用于帮助用户快速查询数据的一种数据结构。类似于字典中的目录，查找字典内容时可以根据目录查找到数据的存放位置，然后直接获取即可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marL="0" lvl="0" indent="0" algn="l" fontAlgn="auto">
              <a:lnSpc>
                <a:spcPct val="150000"/>
              </a:lnSpc>
              <a:buNone/>
            </a:pPr>
            <a:endParaRPr lang="zh-CN" altLang="en-US" dirty="0"/>
          </a:p>
          <a:p>
            <a:pPr marL="0" lvl="0" indent="0" algn="l" eaLnBrk="1" hangingPunct="1">
              <a:lnSpc>
                <a:spcPct val="80000"/>
              </a:lnSpc>
              <a:buNone/>
            </a:pPr>
            <a:endParaRPr lang="zh-CN" altLang="en-US" dirty="0"/>
          </a:p>
          <a:p>
            <a:pPr marL="0" lvl="0" indent="0" algn="l" eaLnBrk="1" hangingPunct="1">
              <a:lnSpc>
                <a:spcPct val="80000"/>
              </a:lnSpc>
            </a:pPr>
            <a:r>
              <a:rPr lang="zh-CN" altLang="en-US" b="1" dirty="0" smtClean="0">
                <a:sym typeface="+mn-ea"/>
              </a:rPr>
              <a:t>索引优缺点</a:t>
            </a:r>
            <a:r>
              <a:rPr lang="en-US" altLang="zh-CN" b="1" dirty="0" smtClean="0">
                <a:sym typeface="+mn-ea"/>
              </a:rPr>
              <a:t>?</a:t>
            </a:r>
            <a:endParaRPr lang="zh-CN" altLang="en-US" b="1" dirty="0">
              <a:sym typeface="+mn-ea"/>
            </a:endParaRPr>
          </a:p>
          <a:p>
            <a:pPr marL="0" lvl="0" indent="0" algn="l" fontAlgn="auto">
              <a:lnSpc>
                <a:spcPct val="100000"/>
              </a:lnSpc>
              <a:buNone/>
            </a:pPr>
            <a:endParaRPr lang="zh-CN" altLang="en-US" dirty="0"/>
          </a:p>
          <a:p>
            <a:pPr lvl="0">
              <a:lnSpc>
                <a:spcPct val="150000"/>
              </a:lnSpc>
            </a:pPr>
            <a:r>
              <a:rPr lang="zh-CN" altLang="en-US" dirty="0">
                <a:sym typeface="+mn-ea"/>
              </a:rPr>
              <a:t>   1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/>
              <a:t>可以提高检索数据的速度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/>
          </a:p>
          <a:p>
            <a:pPr lvl="0">
              <a:lnSpc>
                <a:spcPct val="150000"/>
              </a:lnSpc>
            </a:pPr>
            <a:r>
              <a:rPr lang="zh-CN" altLang="en-US" dirty="0">
                <a:sym typeface="+mn-ea"/>
              </a:rPr>
              <a:t>   2</a:t>
            </a:r>
            <a:r>
              <a:rPr lang="zh-CN" altLang="en-US" dirty="0" smtClean="0">
                <a:sym typeface="+mn-ea"/>
              </a:rPr>
              <a:t>、每一个索引都需要单独的</a:t>
            </a:r>
            <a:r>
              <a:rPr lang="zh-CN" altLang="en-US" dirty="0" smtClean="0"/>
              <a:t>索引文件，本身</a:t>
            </a:r>
            <a:r>
              <a:rPr lang="zh-CN" altLang="en-US" dirty="0"/>
              <a:t>要消耗存储</a:t>
            </a:r>
            <a:r>
              <a:rPr lang="zh-CN" altLang="en-US" dirty="0" smtClean="0"/>
              <a:t>空间，同时</a:t>
            </a:r>
            <a:r>
              <a:rPr lang="zh-CN" altLang="en-US" dirty="0"/>
              <a:t>索引会加重插入、删除和修改记录时的负担，另外，</a:t>
            </a:r>
            <a:r>
              <a:rPr lang="en-US" altLang="zh-CN" dirty="0"/>
              <a:t>MySQL</a:t>
            </a:r>
            <a:r>
              <a:rPr lang="zh-CN" altLang="en-US" dirty="0"/>
              <a:t>在运行时也要消耗资源维护索引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/>
          </a:p>
          <a:p>
            <a:pPr marL="0" lvl="0" indent="0" algn="l" eaLnBrk="1" hangingPunct="1">
              <a:lnSpc>
                <a:spcPct val="80000"/>
              </a:lnSpc>
              <a:buNone/>
            </a:pPr>
            <a:endParaRPr lang="zh-CN" altLang="en-US" dirty="0"/>
          </a:p>
          <a:p>
            <a:pPr marL="0" lvl="0" indent="0" algn="l" eaLnBrk="1" hangingPunct="1">
              <a:lnSpc>
                <a:spcPct val="8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索引存储</a:t>
            </a:r>
            <a:endParaRPr lang="zh-CN" altLang="en-US" dirty="0"/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1132205" y="1258570"/>
            <a:ext cx="8001000" cy="6845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 eaLnBrk="1" hangingPunct="1">
              <a:lnSpc>
                <a:spcPct val="80000"/>
              </a:lnSpc>
              <a:spcBef>
                <a:spcPct val="35000"/>
              </a:spcBef>
              <a:buFont typeface="Arial" panose="020B0604020202020204" pitchFamily="34" charset="0"/>
              <a:buChar char="•"/>
            </a:pPr>
            <a:endParaRPr lang="zh-CN" altLang="en-US" sz="32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408" y="638765"/>
            <a:ext cx="9932993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fontAlgn="auto">
              <a:lnSpc>
                <a:spcPct val="150000"/>
              </a:lnSpc>
            </a:pPr>
            <a:endParaRPr lang="en-US" altLang="zh-CN" b="1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Myisam</a:t>
            </a:r>
            <a:r>
              <a:rPr lang="zh-CN" altLang="en-US" b="1" dirty="0"/>
              <a:t>索引实现：使用</a:t>
            </a:r>
            <a:r>
              <a:rPr lang="en-US" altLang="zh-CN" b="1" dirty="0" err="1"/>
              <a:t>b+tree</a:t>
            </a:r>
            <a:r>
              <a:rPr lang="en-US" altLang="zh-CN" b="1" dirty="0"/>
              <a:t>,</a:t>
            </a:r>
            <a:r>
              <a:rPr lang="zh-CN" altLang="en-US" b="1" dirty="0"/>
              <a:t>叶节点的</a:t>
            </a:r>
            <a:r>
              <a:rPr lang="en-US" altLang="zh-CN" b="1" dirty="0"/>
              <a:t>data</a:t>
            </a:r>
            <a:r>
              <a:rPr lang="zh-CN" altLang="en-US" b="1" dirty="0"/>
              <a:t>域存放的是数据记录的</a:t>
            </a:r>
            <a:r>
              <a:rPr lang="zh-CN" altLang="en-US" b="1" dirty="0" smtClean="0"/>
              <a:t>地址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辅助索引与主索引才一致</a:t>
            </a:r>
            <a:endParaRPr lang="en-US" altLang="zh-CN" b="1" dirty="0"/>
          </a:p>
          <a:p>
            <a:pPr marL="0" lvl="0" indent="0" fontAlgn="auto">
              <a:lnSpc>
                <a:spcPct val="150000"/>
              </a:lnSpc>
            </a:pPr>
            <a:endParaRPr lang="en-US" altLang="zh-CN" b="1" dirty="0" smtClean="0">
              <a:sym typeface="+mn-ea"/>
            </a:endParaRP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11389995" y="6175375"/>
            <a:ext cx="340360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2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48" y="1943100"/>
            <a:ext cx="8373528" cy="44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索引存储</a:t>
            </a:r>
            <a:endParaRPr lang="zh-CN" altLang="en-US" dirty="0"/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11389995" y="6175375"/>
            <a:ext cx="340360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3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56" y="2948252"/>
            <a:ext cx="9144000" cy="322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32854" y="1363851"/>
            <a:ext cx="880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B+Tree</a:t>
            </a:r>
            <a:r>
              <a:rPr kumimoji="1" lang="zh-CN" altLang="en-US" dirty="0" smtClean="0"/>
              <a:t>，叶子节点存储的完整的记录，而非记录的地址，称为聚簇索引。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索引文件与数据文件是同一个文件。</a:t>
            </a:r>
            <a:endParaRPr kumimoji="1"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索引存储</a:t>
            </a:r>
            <a:endParaRPr lang="zh-CN" altLang="en-US" dirty="0"/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11389995" y="6175375"/>
            <a:ext cx="340360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4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4" y="1996654"/>
            <a:ext cx="9143999" cy="309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98902" y="1425844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的辅助索引</a:t>
            </a:r>
            <a:r>
              <a:rPr lang="en-US" altLang="zh-CN" dirty="0"/>
              <a:t>data</a:t>
            </a:r>
            <a:r>
              <a:rPr lang="zh-CN" altLang="en-US" dirty="0"/>
              <a:t>域存储相应记录主键的值而不是地址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064" y="5584008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辅助索引搜索需要检索两遍索引：首先检索辅助索引获得主键，然后用主键到主索引中检索获得记录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312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索引存储</a:t>
            </a:r>
            <a:endParaRPr lang="zh-CN" altLang="en-US" dirty="0"/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11389995" y="6175375"/>
            <a:ext cx="340360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5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79" y="1476057"/>
            <a:ext cx="478155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144000" y="58893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（三）文件存储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0" y="251072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（一）</a:t>
            </a:r>
            <a:r>
              <a:rPr kumimoji="1" lang="en-US" altLang="zh-CN" dirty="0" smtClean="0"/>
              <a:t>C/S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44000" y="41061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（二）核心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9383" y="1093859"/>
            <a:ext cx="93394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600" dirty="0"/>
              <a:t>一次磁盘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（寻道时间，旋转延迟，传输时间）。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寻道时间指的是磁臂移动到指定磁道所需要的时间，主流磁盘一般在</a:t>
            </a:r>
            <a:r>
              <a:rPr lang="en-US" altLang="zh-CN" sz="1600" dirty="0"/>
              <a:t>5ms</a:t>
            </a:r>
            <a:r>
              <a:rPr lang="zh-CN" altLang="en-US" sz="1600" dirty="0"/>
              <a:t>以下；旋转延迟就是我们经常听说的磁盘转速，比如一个磁盘</a:t>
            </a:r>
            <a:r>
              <a:rPr lang="en-US" altLang="zh-CN" sz="1600" dirty="0"/>
              <a:t>7200</a:t>
            </a:r>
            <a:r>
              <a:rPr lang="zh-CN" altLang="en-US" sz="1600" dirty="0"/>
              <a:t>转，表示每分钟能转</a:t>
            </a:r>
            <a:r>
              <a:rPr lang="en-US" altLang="zh-CN" sz="1600" dirty="0"/>
              <a:t>7200</a:t>
            </a:r>
            <a:r>
              <a:rPr lang="zh-CN" altLang="en-US" sz="1600" dirty="0"/>
              <a:t>次，也就是说</a:t>
            </a:r>
            <a:r>
              <a:rPr lang="en-US" altLang="zh-CN" sz="1600" dirty="0"/>
              <a:t>1</a:t>
            </a:r>
            <a:r>
              <a:rPr lang="zh-CN" altLang="en-US" sz="1600" dirty="0"/>
              <a:t>秒钟能转</a:t>
            </a:r>
            <a:r>
              <a:rPr lang="en-US" altLang="zh-CN" sz="1600" dirty="0"/>
              <a:t>120</a:t>
            </a:r>
            <a:r>
              <a:rPr lang="zh-CN" altLang="en-US" sz="1600" dirty="0"/>
              <a:t>次，旋转延迟就是</a:t>
            </a:r>
            <a:r>
              <a:rPr lang="en-US" altLang="zh-CN" sz="1600" dirty="0"/>
              <a:t>1/120/2 = 4.17ms</a:t>
            </a:r>
            <a:r>
              <a:rPr lang="zh-CN" altLang="en-US" sz="1600" dirty="0"/>
              <a:t>；传输时间指的是从磁盘读出或将数据写入磁盘的时间，一般在零点几毫秒，相对于前两个时间可以忽略不计。那么访问一次磁盘的时间，即一次磁盘</a:t>
            </a:r>
            <a:r>
              <a:rPr lang="en-US" altLang="zh-CN" sz="1600" dirty="0"/>
              <a:t>IO</a:t>
            </a:r>
            <a:r>
              <a:rPr lang="zh-CN" altLang="en-US" sz="1600" dirty="0"/>
              <a:t>的时间约等于</a:t>
            </a:r>
            <a:r>
              <a:rPr lang="en-US" altLang="zh-CN" sz="1600" dirty="0"/>
              <a:t>5+4.17 = 9ms</a:t>
            </a:r>
            <a:r>
              <a:rPr lang="zh-CN" altLang="en-US" sz="1600" dirty="0"/>
              <a:t>左右</a:t>
            </a:r>
            <a:endParaRPr kumimoji="1" lang="zh-CN" altLang="en-US" sz="1600" dirty="0"/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11389995" y="6175375"/>
            <a:ext cx="340360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11389995" y="6175375"/>
            <a:ext cx="340360" cy="4502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b="1">
                <a:solidFill>
                  <a:srgbClr val="074888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80000"/>
              </a:lnSpc>
              <a:spcBef>
                <a:spcPct val="35000"/>
              </a:spcBef>
            </a:pPr>
            <a:r>
              <a:rPr lang="en-US" sz="20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6</a:t>
            </a:r>
            <a:endParaRPr lang="en-US" sz="20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370" y="1472339"/>
            <a:ext cx="3177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h=㏒(m+1)N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32853" y="2262753"/>
            <a:ext cx="8679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</a:t>
            </a:r>
            <a:r>
              <a:rPr kumimoji="1" lang="zh-CN" altLang="en-US" dirty="0"/>
              <a:t>：</a:t>
            </a:r>
            <a:r>
              <a:rPr kumimoji="1" lang="en-US" altLang="zh-CN" dirty="0" err="1" smtClean="0"/>
              <a:t>b+tree</a:t>
            </a:r>
            <a:r>
              <a:rPr kumimoji="1" lang="zh-CN" altLang="en-US" dirty="0" smtClean="0"/>
              <a:t> 的高度</a:t>
            </a:r>
            <a:endParaRPr kumimoji="1" lang="en-US" altLang="zh-CN" dirty="0" smtClean="0"/>
          </a:p>
          <a:p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：</a:t>
            </a:r>
            <a:r>
              <a:rPr lang="zh-CN" altLang="en-US" dirty="0"/>
              <a:t>每个磁盘块的数据项的数量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M,M=Page/</a:t>
            </a:r>
            <a:r>
              <a:rPr lang="zh-CN" altLang="en-US" dirty="0" smtClean="0"/>
              <a:t>主键大小</a:t>
            </a:r>
            <a:endParaRPr lang="en-US" altLang="zh-CN" dirty="0" smtClean="0"/>
          </a:p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：表的数据量大小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4434" y="4215140"/>
            <a:ext cx="1125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/>
              <a:t>h</a:t>
            </a:r>
            <a:r>
              <a:rPr kumimoji="1" lang="zh-CN" altLang="en-US" dirty="0"/>
              <a:t>的高度一般不会超过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，我们以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为主键，磁盘一页是</a:t>
            </a:r>
            <a:r>
              <a:rPr kumimoji="1" lang="en-US" altLang="zh-CN" dirty="0"/>
              <a:t>4k,</a:t>
            </a:r>
            <a:r>
              <a:rPr kumimoji="1" lang="zh-CN" altLang="en-US" dirty="0"/>
              <a:t>那么</a:t>
            </a:r>
            <a:r>
              <a:rPr kumimoji="1" lang="en-US" altLang="zh-CN" dirty="0"/>
              <a:t>m=</a:t>
            </a:r>
            <a:r>
              <a:rPr kumimoji="1" lang="zh-CN" altLang="en-US" dirty="0"/>
              <a:t>磁盘款的大小</a:t>
            </a:r>
            <a:r>
              <a:rPr kumimoji="1" lang="en-US" altLang="zh-CN" dirty="0"/>
              <a:t>/</a:t>
            </a:r>
            <a:r>
              <a:rPr kumimoji="1" lang="zh-CN" altLang="en-US" dirty="0"/>
              <a:t>数据项大小 </a:t>
            </a:r>
            <a:r>
              <a:rPr kumimoji="1" lang="en-US" altLang="zh-CN" dirty="0"/>
              <a:t>=2000</a:t>
            </a:r>
            <a:r>
              <a:rPr kumimoji="1" lang="zh-CN" altLang="en-US" dirty="0"/>
              <a:t>，带入 </a:t>
            </a:r>
            <a:r>
              <a:rPr lang="en-US" altLang="zh-CN" dirty="0"/>
              <a:t>h=㏒(m+1)N</a:t>
            </a:r>
            <a:r>
              <a:rPr lang="zh-CN" altLang="en-US" dirty="0"/>
              <a:t> 得到</a:t>
            </a:r>
            <a:r>
              <a:rPr lang="en-US" altLang="zh-CN" dirty="0"/>
              <a:t>N=80</a:t>
            </a:r>
            <a:r>
              <a:rPr lang="zh-CN" altLang="en-US" dirty="0"/>
              <a:t>亿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实际的磁盘</a:t>
            </a:r>
            <a:r>
              <a:rPr kumimoji="1" lang="en-US" altLang="zh-CN" dirty="0"/>
              <a:t>Io</a:t>
            </a:r>
            <a:r>
              <a:rPr kumimoji="1" lang="zh-CN" altLang="en-US" dirty="0"/>
              <a:t>次数等于</a:t>
            </a:r>
            <a:r>
              <a:rPr kumimoji="1" lang="en-US" altLang="zh-CN" dirty="0"/>
              <a:t>h-1</a:t>
            </a:r>
            <a:r>
              <a:rPr kumimoji="1" lang="zh-CN" altLang="en-US" dirty="0"/>
              <a:t> 根节点一般常驻内存。</a:t>
            </a:r>
            <a:endParaRPr kumimoji="1"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685"/>
  <p:tag name="KSO_WM_UNIT_TYPE" val="m_i"/>
  <p:tag name="KSO_WM_UNIT_INDEX" val="1_1"/>
  <p:tag name="KSO_WM_UNIT_ID" val="150995205*m_i*1_1"/>
  <p:tag name="KSO_WM_UNIT_CLEAR" val="1"/>
  <p:tag name="KSO_WM_UNIT_LAYERLEVEL" val="1_1"/>
  <p:tag name="KSO_WM_BEAUTIFY_FLAG" val="#wm#"/>
  <p:tag name="KSO_WM_DIAGRAM_GROUP_CODE" val="m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685"/>
  <p:tag name="KSO_WM_UNIT_TYPE" val="m_i"/>
  <p:tag name="KSO_WM_UNIT_INDEX" val="1_2"/>
  <p:tag name="KSO_WM_UNIT_ID" val="150995205*m_i*1_2"/>
  <p:tag name="KSO_WM_UNIT_CLEAR" val="1"/>
  <p:tag name="KSO_WM_UNIT_LAYERLEVEL" val="1_1"/>
  <p:tag name="KSO_WM_BEAUTIFY_FLAG" val="#wm#"/>
  <p:tag name="KSO_WM_DIAGRAM_GROUP_CODE" val="m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685"/>
  <p:tag name="KSO_WM_UNIT_TYPE" val="m_h_a"/>
  <p:tag name="KSO_WM_UNIT_INDEX" val="1_1_1"/>
  <p:tag name="KSO_WM_UNIT_ID" val="150995205*m_h_a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0*i*1"/>
  <p:tag name="KSO_WM_TEMPLATE_CATEGORY" val="diagram"/>
  <p:tag name="KSO_WM_TEMPLATE_INDEX" val="1690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012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012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012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012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h_f"/>
  <p:tag name="KSO_WM_UNIT_INDEX" val="1_1_1"/>
  <p:tag name="KSO_WM_UNIT_ID" val="diagram160513_4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 ipsum dolor sit amet consectetu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i"/>
  <p:tag name="KSO_WM_UNIT_INDEX" val="1_2"/>
  <p:tag name="KSO_WM_UNIT_ID" val="diagram160513_4*m_i*1_2"/>
  <p:tag name="KSO_WM_UNIT_CLEAR" val="1"/>
  <p:tag name="KSO_WM_UNIT_LAYERLEVEL" val="1_1"/>
  <p:tag name="KSO_WM_DIAGRAM_GROUP_CODE" val="m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h_f"/>
  <p:tag name="KSO_WM_UNIT_INDEX" val="1_1_1"/>
  <p:tag name="KSO_WM_UNIT_ID" val="diagram160513_4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 ipsum dolor sit amet consectetu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i"/>
  <p:tag name="KSO_WM_UNIT_INDEX" val="1_2"/>
  <p:tag name="KSO_WM_UNIT_ID" val="diagram160513_4*m_i*1_2"/>
  <p:tag name="KSO_WM_UNIT_CLEAR" val="1"/>
  <p:tag name="KSO_WM_UNIT_LAYERLEVEL" val="1_1"/>
  <p:tag name="KSO_WM_DIAGRAM_GROUP_CODE" val="m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h_f"/>
  <p:tag name="KSO_WM_UNIT_INDEX" val="1_1_1"/>
  <p:tag name="KSO_WM_UNIT_ID" val="diagram160513_4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 ipsum dolor sit amet consectetu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i"/>
  <p:tag name="KSO_WM_UNIT_INDEX" val="1_2"/>
  <p:tag name="KSO_WM_UNIT_ID" val="diagram160513_4*m_i*1_2"/>
  <p:tag name="KSO_WM_UNIT_CLEAR" val="1"/>
  <p:tag name="KSO_WM_UNIT_LAYERLEVEL" val="1_1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h_f"/>
  <p:tag name="KSO_WM_UNIT_INDEX" val="1_1_1"/>
  <p:tag name="KSO_WM_UNIT_ID" val="diagram160513_4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 ipsum dolor sit amet consectetu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i"/>
  <p:tag name="KSO_WM_UNIT_INDEX" val="1_2"/>
  <p:tag name="KSO_WM_UNIT_ID" val="diagram160513_4*m_i*1_2"/>
  <p:tag name="KSO_WM_UNIT_CLEAR" val="1"/>
  <p:tag name="KSO_WM_UNIT_LAYERLEVEL" val="1_1"/>
  <p:tag name="KSO_WM_DIAGRAM_GROUP_CODE" val="m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h_f"/>
  <p:tag name="KSO_WM_UNIT_INDEX" val="1_1_1"/>
  <p:tag name="KSO_WM_UNIT_ID" val="diagram160513_4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 ipsum dolor sit amet consectetu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i"/>
  <p:tag name="KSO_WM_UNIT_INDEX" val="1_2"/>
  <p:tag name="KSO_WM_UNIT_ID" val="diagram160513_4*m_i*1_2"/>
  <p:tag name="KSO_WM_UNIT_CLEAR" val="1"/>
  <p:tag name="KSO_WM_UNIT_LAYERLEVEL" val="1_1"/>
  <p:tag name="KSO_WM_DIAGRAM_GROUP_CODE" val="m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h_f"/>
  <p:tag name="KSO_WM_UNIT_INDEX" val="1_1_1"/>
  <p:tag name="KSO_WM_UNIT_ID" val="diagram160513_4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 ipsum dolor sit amet consectetu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i"/>
  <p:tag name="KSO_WM_UNIT_INDEX" val="1_2"/>
  <p:tag name="KSO_WM_UNIT_ID" val="diagram160513_4*m_i*1_2"/>
  <p:tag name="KSO_WM_UNIT_CLEAR" val="1"/>
  <p:tag name="KSO_WM_UNIT_LAYERLEVEL" val="1_1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h_f"/>
  <p:tag name="KSO_WM_UNIT_INDEX" val="1_1_1"/>
  <p:tag name="KSO_WM_UNIT_ID" val="diagram160513_4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 ipsum dolor sit amet consectetu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i"/>
  <p:tag name="KSO_WM_UNIT_INDEX" val="1_2"/>
  <p:tag name="KSO_WM_UNIT_ID" val="diagram160513_4*m_i*1_2"/>
  <p:tag name="KSO_WM_UNIT_CLEAR" val="1"/>
  <p:tag name="KSO_WM_UNIT_LAYERLEVEL" val="1_1"/>
  <p:tag name="KSO_WM_DIAGRAM_GROUP_CODE" val="m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h_f"/>
  <p:tag name="KSO_WM_UNIT_INDEX" val="1_1_1"/>
  <p:tag name="KSO_WM_UNIT_ID" val="diagram160513_4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 ipsum dolor sit amet consectetu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513"/>
  <p:tag name="KSO_WM_UNIT_TYPE" val="m_i"/>
  <p:tag name="KSO_WM_UNIT_INDEX" val="1_2"/>
  <p:tag name="KSO_WM_UNIT_ID" val="diagram160513_4*m_i*1_2"/>
  <p:tag name="KSO_WM_UNIT_CLEAR" val="1"/>
  <p:tag name="KSO_WM_UNIT_LAYERLEVEL" val="1_1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1_1"/>
  <p:tag name="KSO_WM_UNIT_ID" val="150995206*l_h_f*1_1_1"/>
  <p:tag name="KSO_WM_UNIT_CLEAR" val="1"/>
  <p:tag name="KSO_WM_UNIT_LAYERLEVEL" val="1_1_1"/>
  <p:tag name="KSO_WM_UNIT_VALUE" val="31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78"/>
  <p:tag name="KSO_WM_UNIT_TYPE" val="m_h_f"/>
  <p:tag name="KSO_WM_UNIT_INDEX" val="1_1_1"/>
  <p:tag name="KSO_WM_UNIT_ID" val="diagram160178_2*m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36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78"/>
  <p:tag name="KSO_WM_UNIT_TYPE" val="m_h_f"/>
  <p:tag name="KSO_WM_UNIT_INDEX" val="1_1_1"/>
  <p:tag name="KSO_WM_UNIT_ID" val="diagram160178_2*m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36"/>
  <p:tag name="KSO_WM_DIAGRAM_GROUP_CODE" val="m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78"/>
  <p:tag name="KSO_WM_UNIT_TYPE" val="m_h_f"/>
  <p:tag name="KSO_WM_UNIT_INDEX" val="1_1_1"/>
  <p:tag name="KSO_WM_UNIT_ID" val="diagram160178_2*m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36"/>
  <p:tag name="KSO_WM_DIAGRAM_GROUP_CODE" val="m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50"/>
  <p:tag name="KSO_WM_UNIT_TYPE" val="l_i"/>
  <p:tag name="KSO_WM_UNIT_INDEX" val="1_2"/>
  <p:tag name="KSO_WM_UNIT_ID" val="150995202*l_i*1_2"/>
  <p:tag name="KSO_WM_UNIT_CLEAR" val="1"/>
  <p:tag name="KSO_WM_UNIT_LAYERLEVEL" val="1_1"/>
  <p:tag name="KSO_WM_BEAUTIFY_FLAG" val="#wm#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50"/>
  <p:tag name="KSO_WM_UNIT_TYPE" val="l_h_f"/>
  <p:tag name="KSO_WM_UNIT_INDEX" val="1_1_1"/>
  <p:tag name="KSO_WM_UNIT_ID" val="150995202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1"/>
  <p:tag name="KSO_WM_DIAGRAM_GROUP_CODE" val="l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50"/>
  <p:tag name="KSO_WM_UNIT_TYPE" val="l_h_f"/>
  <p:tag name="KSO_WM_UNIT_INDEX" val="1_1_1"/>
  <p:tag name="KSO_WM_UNIT_ID" val="150995202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1"/>
  <p:tag name="KSO_WM_DIAGRAM_GROUP_CODE" val="l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50"/>
  <p:tag name="KSO_WM_UNIT_TYPE" val="l_i"/>
  <p:tag name="KSO_WM_UNIT_INDEX" val="1_2"/>
  <p:tag name="KSO_WM_UNIT_ID" val="150995202*l_i*1_2"/>
  <p:tag name="KSO_WM_UNIT_CLEAR" val="1"/>
  <p:tag name="KSO_WM_UNIT_LAYERLEVEL" val="1_1"/>
  <p:tag name="KSO_WM_BEAUTIFY_FLAG" val="#wm#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50"/>
  <p:tag name="KSO_WM_UNIT_TYPE" val="l_i"/>
  <p:tag name="KSO_WM_UNIT_INDEX" val="1_2"/>
  <p:tag name="KSO_WM_UNIT_ID" val="150995202*l_i*1_2"/>
  <p:tag name="KSO_WM_UNIT_CLEAR" val="1"/>
  <p:tag name="KSO_WM_UNIT_LAYERLEVEL" val="1_1"/>
  <p:tag name="KSO_WM_BEAUTIFY_FLAG" val="#wm#"/>
  <p:tag name="KSO_WM_DIAGRAM_GROUP_CODE" val="l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50"/>
  <p:tag name="KSO_WM_UNIT_TYPE" val="l_h_f"/>
  <p:tag name="KSO_WM_UNIT_INDEX" val="1_1_1"/>
  <p:tag name="KSO_WM_UNIT_ID" val="150995202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1"/>
  <p:tag name="KSO_WM_DIAGRAM_GROUP_CODE" val="l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2_1"/>
  <p:tag name="KSO_WM_UNIT_ID" val="150995206*l_h_f*1_2_1"/>
  <p:tag name="KSO_WM_UNIT_CLEAR" val="1"/>
  <p:tag name="KSO_WM_UNIT_LAYERLEVEL" val="1_1_1"/>
  <p:tag name="KSO_WM_UNIT_VALUE" val="29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78"/>
  <p:tag name="KSO_WM_UNIT_TYPE" val="m_i"/>
  <p:tag name="KSO_WM_UNIT_INDEX" val="1_1"/>
  <p:tag name="KSO_WM_UNIT_ID" val="diagram160178_2*m_i*1_1"/>
  <p:tag name="KSO_WM_UNIT_CLEAR" val="1"/>
  <p:tag name="KSO_WM_UNIT_LAYERLEVEL" val="1_1"/>
  <p:tag name="KSO_WM_DIAGRAM_GROUP_CODE" val="m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78"/>
  <p:tag name="KSO_WM_UNIT_TYPE" val="m_h_f"/>
  <p:tag name="KSO_WM_UNIT_INDEX" val="1_1_1"/>
  <p:tag name="KSO_WM_UNIT_ID" val="diagram160178_2*m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36"/>
  <p:tag name="KSO_WM_DIAGRAM_GROUP_CODE" val="m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78"/>
  <p:tag name="KSO_WM_UNIT_TYPE" val="m_i"/>
  <p:tag name="KSO_WM_UNIT_INDEX" val="1_1"/>
  <p:tag name="KSO_WM_UNIT_ID" val="diagram160178_2*m_i*1_1"/>
  <p:tag name="KSO_WM_UNIT_CLEAR" val="1"/>
  <p:tag name="KSO_WM_UNIT_LAYERLEVEL" val="1_1"/>
  <p:tag name="KSO_WM_DIAGRAM_GROUP_CODE" val="m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78"/>
  <p:tag name="KSO_WM_UNIT_TYPE" val="m_h_f"/>
  <p:tag name="KSO_WM_UNIT_INDEX" val="1_1_1"/>
  <p:tag name="KSO_WM_UNIT_ID" val="diagram160178_2*m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36"/>
  <p:tag name="KSO_WM_DIAGRAM_GROUP_CODE" val="m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78"/>
  <p:tag name="KSO_WM_UNIT_TYPE" val="m_i"/>
  <p:tag name="KSO_WM_UNIT_INDEX" val="1_1"/>
  <p:tag name="KSO_WM_UNIT_ID" val="diagram160178_2*m_i*1_1"/>
  <p:tag name="KSO_WM_UNIT_CLEAR" val="1"/>
  <p:tag name="KSO_WM_UNIT_LAYERLEVEL" val="1_1"/>
  <p:tag name="KSO_WM_DIAGRAM_GROUP_CODE" val="m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78"/>
  <p:tag name="KSO_WM_UNIT_TYPE" val="m_i"/>
  <p:tag name="KSO_WM_UNIT_INDEX" val="1_1"/>
  <p:tag name="KSO_WM_UNIT_ID" val="diagram160178_2*m_i*1_1"/>
  <p:tag name="KSO_WM_UNIT_CLEAR" val="1"/>
  <p:tag name="KSO_WM_UNIT_LAYERLEVEL" val="1_1"/>
  <p:tag name="KSO_WM_DIAGRAM_GROUP_CODE" val="m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70"/>
  <p:tag name="KSO_WM_UNIT_TYPE" val="m_i"/>
  <p:tag name="KSO_WM_UNIT_INDEX" val="1_1"/>
  <p:tag name="KSO_WM_UNIT_ID" val="150995204*m_i*1_1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70"/>
  <p:tag name="KSO_WM_UNIT_TYPE" val="m_h_a"/>
  <p:tag name="KSO_WM_UNIT_INDEX" val="1_2_1"/>
  <p:tag name="KSO_WM_UNIT_ID" val="150995204*m_h_a*1_2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" val="Lorem"/>
  <p:tag name="KSO_WM_DIAGRAM_GROUP_CODE" val="m1-1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3_1"/>
  <p:tag name="KSO_WM_UNIT_ID" val="150995206*l_h_f*1_3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70"/>
  <p:tag name="KSO_WM_UNIT_TYPE" val="m_h_a"/>
  <p:tag name="KSO_WM_UNIT_INDEX" val="1_3_1"/>
  <p:tag name="KSO_WM_UNIT_ID" val="150995204*m_h_a*1_3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" val="Lorem"/>
  <p:tag name="KSO_WM_DIAGRAM_GROUP_CODE" val="m1-1"/>
  <p:tag name="KSO_WM_TAG_VERSION" val="1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70"/>
  <p:tag name="KSO_WM_UNIT_TYPE" val="m_h_f"/>
  <p:tag name="KSO_WM_UNIT_INDEX" val="1_1_1"/>
  <p:tag name="KSO_WM_UNIT_ID" val="150995204*m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" val="Lorem ipsum dolor sit amet consectetur adipisicing"/>
  <p:tag name="KSO_WM_DIAGRAM_GROUP_CODE" val="m1-1"/>
  <p:tag name="KSO_WM_TAG_VERSION" val="1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270"/>
  <p:tag name="KSO_WM_UNIT_TYPE" val="m_h_a"/>
  <p:tag name="KSO_WM_UNIT_INDEX" val="1_1_1"/>
  <p:tag name="KSO_WM_UNIT_ID" val="150995204*m_h_a*1_1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" val="Lorem"/>
  <p:tag name="KSO_WM_DIAGRAM_GROUP_CODE" val="m1-1"/>
  <p:tag name="KSO_WM_TAG_VERSION" val="1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84"/>
  <p:tag name="KSO_WM_UNIT_TYPE" val="m_i"/>
  <p:tag name="KSO_WM_UNIT_INDEX" val="1_1"/>
  <p:tag name="KSO_WM_UNIT_ID" val="diagram160084_2*m_i*1_1"/>
  <p:tag name="KSO_WM_UNIT_CLEAR" val="1"/>
  <p:tag name="KSO_WM_UNIT_LAYERLEVEL" val="1_1"/>
  <p:tag name="KSO_WM_DIAGRAM_GROUP_CODE" val="m1-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84_2*i*5"/>
  <p:tag name="KSO_WM_TEMPLATE_CATEGORY" val="diagram"/>
  <p:tag name="KSO_WM_TEMPLATE_INDEX" val="16008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84_2*i*14"/>
  <p:tag name="KSO_WM_TEMPLATE_CATEGORY" val="diagram"/>
  <p:tag name="KSO_WM_TEMPLATE_INDEX" val="1600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84"/>
  <p:tag name="KSO_WM_UNIT_TYPE" val="m_h_f"/>
  <p:tag name="KSO_WM_UNIT_INDEX" val="1_2_1"/>
  <p:tag name="KSO_WM_UNIT_ID" val="diagram160084_2*m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35"/>
  <p:tag name="KSO_WM_DIAGRAM_GROUP_CODE" val="m1-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84"/>
  <p:tag name="KSO_WM_UNIT_TYPE" val="m_i"/>
  <p:tag name="KSO_WM_UNIT_INDEX" val="1_8"/>
  <p:tag name="KSO_WM_UNIT_ID" val="diagram160084_2*m_i*1_8"/>
  <p:tag name="KSO_WM_UNIT_CLEAR" val="1"/>
  <p:tag name="KSO_WM_UNIT_LAYERLEVEL" val="1_1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4_1"/>
  <p:tag name="KSO_WM_UNIT_ID" val="150995206*l_h_f*1_4_1"/>
  <p:tag name="KSO_WM_UNIT_CLEAR" val="1"/>
  <p:tag name="KSO_WM_UNIT_LAYERLEVEL" val="1_1_1"/>
  <p:tag name="KSO_WM_UNIT_VALUE" val="25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84"/>
  <p:tag name="KSO_WM_UNIT_TYPE" val="m_h_f"/>
  <p:tag name="KSO_WM_UNIT_INDEX" val="1_1_1"/>
  <p:tag name="KSO_WM_UNIT_ID" val="diagram160084_2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35"/>
  <p:tag name="KSO_WM_DIAGRAM_GROUP_CODE" val="m1-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84"/>
  <p:tag name="KSO_WM_UNIT_TYPE" val="m_i"/>
  <p:tag name="KSO_WM_UNIT_INDEX" val="1_5"/>
  <p:tag name="KSO_WM_UNIT_ID" val="diagram160084_2*m_i*1_5"/>
  <p:tag name="KSO_WM_UNIT_CLEAR" val="1"/>
  <p:tag name="KSO_WM_UNIT_LAYERLEVEL" val="1_1"/>
  <p:tag name="KSO_WM_DIAGRAM_GROUP_CODE" val="m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1"/>
  <p:tag name="KSO_WM_UNIT_ID" val="diagram160123_3*m_i*1_1"/>
  <p:tag name="KSO_WM_UNIT_CLEAR" val="1"/>
  <p:tag name="KSO_WM_UNIT_LAYERLEVEL" val="1_1"/>
  <p:tag name="KSO_WM_DIAGRAM_GROUP_CODE" val="m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h_f"/>
  <p:tag name="KSO_WM_UNIT_INDEX" val="1_1_1"/>
  <p:tag name="KSO_WM_UNIT_ID" val="diagram160123_3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1"/>
  <p:tag name="KSO_WM_UNIT_ID" val="diagram160123_3*m_i*1_1"/>
  <p:tag name="KSO_WM_UNIT_CLEAR" val="1"/>
  <p:tag name="KSO_WM_UNIT_LAYERLEVEL" val="1_1"/>
  <p:tag name="KSO_WM_DIAGRAM_GROUP_CODE" val="m1-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h_f"/>
  <p:tag name="KSO_WM_UNIT_INDEX" val="1_1_1"/>
  <p:tag name="KSO_WM_UNIT_ID" val="diagram160123_3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1"/>
  <p:tag name="KSO_WM_UNIT_ID" val="diagram160123_3*m_i*1_1"/>
  <p:tag name="KSO_WM_UNIT_CLEAR" val="1"/>
  <p:tag name="KSO_WM_UNIT_LAYERLEVEL" val="1_1"/>
  <p:tag name="KSO_WM_DIAGRAM_GROUP_CODE" val="m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h_f"/>
  <p:tag name="KSO_WM_UNIT_INDEX" val="1_1_1"/>
  <p:tag name="KSO_WM_UNIT_ID" val="diagram160123_3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0"/>
  <p:tag name="KSO_WM_DIAGRAM_GROUP_CODE" val="m1-1"/>
  <p:tag name="KSO_WM_UNIT_TYPE" val="m_i"/>
  <p:tag name="KSO_WM_UNIT_INDEX" val="1_1"/>
  <p:tag name="KSO_WM_UNIT_ID" val="diagram160190_6*m_i*1_1"/>
  <p:tag name="KSO_WM_UNIT_CLEAR" val="1"/>
  <p:tag name="KSO_WM_UNIT_LAYERLEVEL" val="1_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0"/>
  <p:tag name="KSO_WM_DIAGRAM_GROUP_CODE" val="m1-1"/>
  <p:tag name="KSO_WM_UNIT_TYPE" val="m_i"/>
  <p:tag name="KSO_WM_UNIT_INDEX" val="1_2"/>
  <p:tag name="KSO_WM_UNIT_ID" val="diagram160190_6*m_i*1_2"/>
  <p:tag name="KSO_WM_UNIT_CLEAR" val="1"/>
  <p:tag name="KSO_WM_UNIT_LAYERLEVEL" val="1_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0"/>
  <p:tag name="KSO_WM_DIAGRAM_GROUP_CODE" val="m1-1"/>
  <p:tag name="KSO_WM_UNIT_TYPE" val="m_i"/>
  <p:tag name="KSO_WM_UNIT_INDEX" val="1_3"/>
  <p:tag name="KSO_WM_UNIT_ID" val="diagram160190_6*m_i*1_3"/>
  <p:tag name="KSO_WM_UNIT_CLEAR" val="1"/>
  <p:tag name="KSO_WM_UNIT_LAYERLEVEL" val="1_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90"/>
  <p:tag name="KSO_WM_DIAGRAM_GROUP_CODE" val="m1-1"/>
  <p:tag name="KSO_WM_UNIT_PRESET_TEXT_LEN" val="26"/>
  <p:tag name="KSO_WM_UNIT_TYPE" val="m_h_f"/>
  <p:tag name="KSO_WM_UNIT_INDEX" val="1_1_1"/>
  <p:tag name="KSO_WM_UNIT_ID" val="diagram160190_6*m_h_f*1_1_1"/>
  <p:tag name="KSO_WM_UNIT_CLEAR" val="1"/>
  <p:tag name="KSO_WM_UNIT_LAYERLEVEL" val="1_1_1"/>
  <p:tag name="KSO_WM_UNIT_VALUE" val="50"/>
  <p:tag name="KSO_WM_UNIT_HIGHLIGHT" val="0"/>
  <p:tag name="KSO_WM_UNIT_COMPATIBLE" val="0"/>
  <p:tag name="KSO_WM_UNIT_PRESET_TEX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2"/>
  <p:tag name="KSO_WM_UNIT_ID" val="diagram160123_3*m_i*1_2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自定义 20">
      <a:dk1>
        <a:srgbClr val="000000"/>
      </a:dk1>
      <a:lt1>
        <a:srgbClr val="FFFFFF"/>
      </a:lt1>
      <a:dk2>
        <a:srgbClr val="0099FF"/>
      </a:dk2>
      <a:lt2>
        <a:srgbClr val="808080"/>
      </a:lt2>
      <a:accent1>
        <a:srgbClr val="E71E17"/>
      </a:accent1>
      <a:accent2>
        <a:srgbClr val="FAAA41"/>
      </a:accent2>
      <a:accent3>
        <a:srgbClr val="FFFFFF"/>
      </a:accent3>
      <a:accent4>
        <a:srgbClr val="000000"/>
      </a:accent4>
      <a:accent5>
        <a:srgbClr val="389DBA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848</Words>
  <Application>Microsoft Macintosh PowerPoint</Application>
  <PresentationFormat>宽屏</PresentationFormat>
  <Paragraphs>81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Calibri</vt:lpstr>
      <vt:lpstr>Times New Roman</vt:lpstr>
      <vt:lpstr>黑体</vt:lpstr>
      <vt:lpstr>华文仿宋</vt:lpstr>
      <vt:lpstr>宋体</vt:lpstr>
      <vt:lpstr>微软雅黑</vt:lpstr>
      <vt:lpstr>Arial</vt:lpstr>
      <vt:lpstr>Office 主题</vt:lpstr>
      <vt:lpstr>默认设计模板</vt:lpstr>
      <vt:lpstr>Mysql 索引</vt:lpstr>
      <vt:lpstr>PowerPoint 演示文稿</vt:lpstr>
      <vt:lpstr>PowerPoint 演示文稿</vt:lpstr>
      <vt:lpstr>索引存储</vt:lpstr>
      <vt:lpstr>索引存储</vt:lpstr>
      <vt:lpstr>索引存储</vt:lpstr>
      <vt:lpstr>索引存储</vt:lpstr>
      <vt:lpstr>文件IO</vt:lpstr>
      <vt:lpstr>PowerPoint 演示文稿</vt:lpstr>
      <vt:lpstr>索引使用</vt:lpstr>
      <vt:lpstr>索引使用</vt:lpstr>
      <vt:lpstr>其它注意的问题</vt:lpstr>
      <vt:lpstr>神器 explain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张立辉</dc:creator>
  <cp:lastModifiedBy>Microsoft Office 用户</cp:lastModifiedBy>
  <cp:revision>212</cp:revision>
  <dcterms:created xsi:type="dcterms:W3CDTF">2016-03-22T03:44:00Z</dcterms:created>
  <dcterms:modified xsi:type="dcterms:W3CDTF">2016-12-09T08:55:24Z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