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508" y="-4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A20C-8EC0-414D-8F03-C158C942387B}" type="datetimeFigureOut">
              <a:rPr lang="en-US" smtClean="0"/>
              <a:t>7/26/2015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CDCB-E082-46CC-B86C-5923A5D2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84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A20C-8EC0-414D-8F03-C158C942387B}" type="datetimeFigureOut">
              <a:rPr lang="en-US" smtClean="0"/>
              <a:t>7/26/2015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CDCB-E082-46CC-B86C-5923A5D2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641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A20C-8EC0-414D-8F03-C158C942387B}" type="datetimeFigureOut">
              <a:rPr lang="en-US" smtClean="0"/>
              <a:t>7/26/2015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CDCB-E082-46CC-B86C-5923A5D2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717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A20C-8EC0-414D-8F03-C158C942387B}" type="datetimeFigureOut">
              <a:rPr lang="en-US" smtClean="0"/>
              <a:t>7/26/2015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CDCB-E082-46CC-B86C-5923A5D2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054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A20C-8EC0-414D-8F03-C158C942387B}" type="datetimeFigureOut">
              <a:rPr lang="en-US" smtClean="0"/>
              <a:t>7/26/2015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CDCB-E082-46CC-B86C-5923A5D2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238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A20C-8EC0-414D-8F03-C158C942387B}" type="datetimeFigureOut">
              <a:rPr lang="en-US" smtClean="0"/>
              <a:t>7/26/2015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CDCB-E082-46CC-B86C-5923A5D2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4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A20C-8EC0-414D-8F03-C158C942387B}" type="datetimeFigureOut">
              <a:rPr lang="en-US" smtClean="0"/>
              <a:t>7/26/2015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CDCB-E082-46CC-B86C-5923A5D2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99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A20C-8EC0-414D-8F03-C158C942387B}" type="datetimeFigureOut">
              <a:rPr lang="en-US" smtClean="0"/>
              <a:t>7/26/2015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CDCB-E082-46CC-B86C-5923A5D2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281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A20C-8EC0-414D-8F03-C158C942387B}" type="datetimeFigureOut">
              <a:rPr lang="en-US" smtClean="0"/>
              <a:t>7/26/2015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CDCB-E082-46CC-B86C-5923A5D2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399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A20C-8EC0-414D-8F03-C158C942387B}" type="datetimeFigureOut">
              <a:rPr lang="en-US" smtClean="0"/>
              <a:t>7/26/2015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CDCB-E082-46CC-B86C-5923A5D2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53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A20C-8EC0-414D-8F03-C158C942387B}" type="datetimeFigureOut">
              <a:rPr lang="en-US" smtClean="0"/>
              <a:t>7/26/2015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CDCB-E082-46CC-B86C-5923A5D2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211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6A20C-8EC0-414D-8F03-C158C942387B}" type="datetimeFigureOut">
              <a:rPr lang="en-US" smtClean="0"/>
              <a:t>7/26/2015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5CDCB-E082-46CC-B86C-5923A5D2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223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5" Type="http://schemas.openxmlformats.org/officeDocument/2006/relationships/image" Target="../media/image16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s://gogreen.berkeley.edu/flexpass/images/ios/05-Commute-Calendar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947" y="1053540"/>
            <a:ext cx="2207366" cy="3746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gogreen.berkeley.edu/flexpass/images/android/02-Parking-Requested-Today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244" y="1053540"/>
            <a:ext cx="2384007" cy="3746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3508056" y="1053540"/>
            <a:ext cx="2108086" cy="374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045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/>
              <p:cNvSpPr/>
              <p:nvPr/>
            </p:nvSpPr>
            <p:spPr>
              <a:xfrm>
                <a:off x="2768127" y="4545542"/>
                <a:ext cx="457200" cy="457200"/>
              </a:xfrm>
              <a:prstGeom prst="ellipse">
                <a:avLst/>
              </a:prstGeom>
              <a:solidFill>
                <a:srgbClr val="000000">
                  <a:alpha val="30196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8127" y="4545542"/>
                <a:ext cx="457200" cy="4572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2067402" y="3623733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7402" y="3623733"/>
                <a:ext cx="457200" cy="4572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055167" y="2623232"/>
                <a:ext cx="481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5167" y="2623232"/>
                <a:ext cx="48167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3479004" y="3259666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004" y="3259666"/>
                <a:ext cx="457200" cy="4572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461543" y="2623232"/>
                <a:ext cx="4921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1543" y="2623232"/>
                <a:ext cx="492121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val 10"/>
              <p:cNvSpPr/>
              <p:nvPr/>
            </p:nvSpPr>
            <p:spPr>
              <a:xfrm>
                <a:off x="4286414" y="3614989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414" y="3614989"/>
                <a:ext cx="457200" cy="457200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Oval 11"/>
              <p:cNvSpPr/>
              <p:nvPr/>
            </p:nvSpPr>
            <p:spPr>
              <a:xfrm>
                <a:off x="4308149" y="4561770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8149" y="4561770"/>
                <a:ext cx="457200" cy="457200"/>
              </a:xfrm>
              <a:prstGeom prst="ellipse">
                <a:avLst/>
              </a:prstGeom>
              <a:blipFill rotWithShape="0">
                <a:blip r:embed="rId8"/>
                <a:stretch>
                  <a:fillRect l="-259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5068824" y="3658923"/>
                <a:ext cx="5957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8824" y="3658923"/>
                <a:ext cx="595740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5063944" y="4603940"/>
                <a:ext cx="6486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944" y="4603940"/>
                <a:ext cx="648639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1727200" y="3259666"/>
            <a:ext cx="1634067" cy="225213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727200" y="5159401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j=1,…,N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661970" y="3091934"/>
            <a:ext cx="2176730" cy="225213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916810" y="501692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=1,…,M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7" idx="2"/>
            <a:endCxn id="6" idx="0"/>
          </p:cNvCxnSpPr>
          <p:nvPr/>
        </p:nvCxnSpPr>
        <p:spPr>
          <a:xfrm>
            <a:off x="2296002" y="2992564"/>
            <a:ext cx="0" cy="631169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5"/>
            <a:endCxn id="4" idx="1"/>
          </p:cNvCxnSpPr>
          <p:nvPr/>
        </p:nvCxnSpPr>
        <p:spPr>
          <a:xfrm>
            <a:off x="2457647" y="4013978"/>
            <a:ext cx="377435" cy="598519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3"/>
            <a:endCxn id="4" idx="7"/>
          </p:cNvCxnSpPr>
          <p:nvPr/>
        </p:nvCxnSpPr>
        <p:spPr>
          <a:xfrm flipH="1">
            <a:off x="3158372" y="3649911"/>
            <a:ext cx="387587" cy="962586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4" idx="6"/>
          </p:cNvCxnSpPr>
          <p:nvPr/>
        </p:nvCxnSpPr>
        <p:spPr>
          <a:xfrm flipH="1">
            <a:off x="3225327" y="3843589"/>
            <a:ext cx="1061087" cy="930553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2" idx="2"/>
            <a:endCxn id="4" idx="6"/>
          </p:cNvCxnSpPr>
          <p:nvPr/>
        </p:nvCxnSpPr>
        <p:spPr>
          <a:xfrm flipH="1" flipV="1">
            <a:off x="3225327" y="4774142"/>
            <a:ext cx="1082822" cy="16228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9" idx="2"/>
            <a:endCxn id="8" idx="0"/>
          </p:cNvCxnSpPr>
          <p:nvPr/>
        </p:nvCxnSpPr>
        <p:spPr>
          <a:xfrm>
            <a:off x="3707604" y="2992564"/>
            <a:ext cx="0" cy="267102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3" idx="1"/>
            <a:endCxn id="11" idx="6"/>
          </p:cNvCxnSpPr>
          <p:nvPr/>
        </p:nvCxnSpPr>
        <p:spPr>
          <a:xfrm flipH="1">
            <a:off x="4743614" y="3843589"/>
            <a:ext cx="325210" cy="0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4" idx="1"/>
            <a:endCxn id="12" idx="6"/>
          </p:cNvCxnSpPr>
          <p:nvPr/>
        </p:nvCxnSpPr>
        <p:spPr>
          <a:xfrm flipH="1">
            <a:off x="4765349" y="4788606"/>
            <a:ext cx="298595" cy="1764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/>
              <p:cNvSpPr/>
              <p:nvPr/>
            </p:nvSpPr>
            <p:spPr>
              <a:xfrm>
                <a:off x="1906320" y="4437458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Oval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6320" y="4437458"/>
                <a:ext cx="457200" cy="457200"/>
              </a:xfrm>
              <a:prstGeom prst="ellipse">
                <a:avLst/>
              </a:prstGeom>
              <a:blipFill rotWithShape="0">
                <a:blip r:embed="rId12"/>
                <a:stretch>
                  <a:fillRect l="-129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090266" y="4463195"/>
                <a:ext cx="481670" cy="394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266" y="4463195"/>
                <a:ext cx="481670" cy="394082"/>
              </a:xfrm>
              <a:prstGeom prst="rect">
                <a:avLst/>
              </a:prstGeom>
              <a:blipFill rotWithShape="0">
                <a:blip r:embed="rId1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>
            <a:stCxn id="45" idx="3"/>
            <a:endCxn id="42" idx="2"/>
          </p:cNvCxnSpPr>
          <p:nvPr/>
        </p:nvCxnSpPr>
        <p:spPr>
          <a:xfrm>
            <a:off x="1571936" y="4660236"/>
            <a:ext cx="334384" cy="5822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2" idx="6"/>
            <a:endCxn id="4" idx="2"/>
          </p:cNvCxnSpPr>
          <p:nvPr/>
        </p:nvCxnSpPr>
        <p:spPr>
          <a:xfrm>
            <a:off x="2363520" y="4666058"/>
            <a:ext cx="404607" cy="108084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/>
              <p:cNvSpPr/>
              <p:nvPr/>
            </p:nvSpPr>
            <p:spPr>
              <a:xfrm>
                <a:off x="3612914" y="3990556"/>
                <a:ext cx="654683" cy="281295"/>
              </a:xfrm>
              <a:prstGeom prst="rect">
                <a:avLst/>
              </a:prstGeom>
              <a:solidFill>
                <a:srgbClr val="BFBFBF"/>
              </a:solidFill>
              <a:ln>
                <a:solidFill>
                  <a:srgbClr val="00000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 smtClean="0"/>
                  <a:t>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en-US" sz="1100" dirty="0" smtClean="0"/>
                  <a:t>=</a:t>
                </a:r>
                <a:r>
                  <a:rPr lang="en-US" sz="1100" dirty="0"/>
                  <a:t>1</a:t>
                </a:r>
                <a:endParaRPr lang="en-US" sz="1100" dirty="0"/>
              </a:p>
            </p:txBody>
          </p:sp>
        </mc:Choice>
        <mc:Fallback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2914" y="3990556"/>
                <a:ext cx="654683" cy="281295"/>
              </a:xfrm>
              <a:prstGeom prst="rect">
                <a:avLst/>
              </a:prstGeom>
              <a:blipFill rotWithShape="0">
                <a:blip r:embed="rId14"/>
                <a:stretch>
                  <a:fillRect b="-6250"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ectangle 47"/>
              <p:cNvSpPr/>
              <p:nvPr/>
            </p:nvSpPr>
            <p:spPr>
              <a:xfrm>
                <a:off x="3530604" y="4647958"/>
                <a:ext cx="654683" cy="281295"/>
              </a:xfrm>
              <a:prstGeom prst="rect">
                <a:avLst/>
              </a:prstGeom>
              <a:solidFill>
                <a:srgbClr val="BFBFBF"/>
              </a:solidFill>
              <a:ln>
                <a:solidFill>
                  <a:srgbClr val="00000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 smtClean="0"/>
                  <a:t>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en-US" sz="1100" dirty="0" smtClean="0"/>
                  <a:t>=0</a:t>
                </a:r>
                <a:endParaRPr lang="en-US" sz="1100" dirty="0"/>
              </a:p>
            </p:txBody>
          </p:sp>
        </mc:Choice>
        <mc:Fallback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604" y="4647958"/>
                <a:ext cx="654683" cy="281295"/>
              </a:xfrm>
              <a:prstGeom prst="rect">
                <a:avLst/>
              </a:prstGeom>
              <a:blipFill rotWithShape="0">
                <a:blip r:embed="rId15"/>
                <a:stretch>
                  <a:fillRect b="-4082"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099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ed Rectangle 60"/>
          <p:cNvSpPr/>
          <p:nvPr/>
        </p:nvSpPr>
        <p:spPr>
          <a:xfrm>
            <a:off x="8119973" y="970835"/>
            <a:ext cx="832201" cy="1058920"/>
          </a:xfrm>
          <a:prstGeom prst="roundRect">
            <a:avLst/>
          </a:prstGeom>
          <a:pattFill prst="ltHorz">
            <a:fgClr>
              <a:srgbClr val="000000"/>
            </a:fgClr>
            <a:bgClr>
              <a:schemeClr val="bg1"/>
            </a:bgClr>
          </a:patt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6629467" y="3491392"/>
            <a:ext cx="651653" cy="1074331"/>
          </a:xfrm>
          <a:prstGeom prst="roundRect">
            <a:avLst/>
          </a:prstGeom>
          <a:pattFill prst="ltHorz">
            <a:fgClr>
              <a:srgbClr val="000000"/>
            </a:fgClr>
            <a:bgClr>
              <a:schemeClr val="bg1"/>
            </a:bgClr>
          </a:patt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/>
          <p:cNvSpPr/>
          <p:nvPr/>
        </p:nvSpPr>
        <p:spPr>
          <a:xfrm>
            <a:off x="8142530" y="4768671"/>
            <a:ext cx="832201" cy="1058920"/>
          </a:xfrm>
          <a:prstGeom prst="roundRect">
            <a:avLst/>
          </a:prstGeom>
          <a:pattFill prst="ltHorz">
            <a:fgClr>
              <a:srgbClr val="000000"/>
            </a:fgClr>
            <a:bgClr>
              <a:schemeClr val="bg1"/>
            </a:bgClr>
          </a:patt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6616820" y="4779286"/>
            <a:ext cx="651653" cy="1074331"/>
          </a:xfrm>
          <a:prstGeom prst="roundRect">
            <a:avLst/>
          </a:prstGeom>
          <a:pattFill prst="ltHorz">
            <a:fgClr>
              <a:srgbClr val="000000"/>
            </a:fgClr>
            <a:bgClr>
              <a:schemeClr val="bg1"/>
            </a:bgClr>
          </a:patt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6575610" y="958828"/>
            <a:ext cx="3153500" cy="1082934"/>
          </a:xfrm>
          <a:prstGeom prst="roundRect">
            <a:avLst>
              <a:gd name="adj" fmla="val 6777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>
            <a:off x="8099883" y="963150"/>
            <a:ext cx="0" cy="10829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7247592" y="950225"/>
            <a:ext cx="0" cy="10829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640865" y="1125396"/>
            <a:ext cx="553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Y</a:t>
            </a:r>
            <a:r>
              <a:rPr lang="en-US" sz="2400" dirty="0" err="1" smtClean="0"/>
              <a:t>ij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7276405" y="1267651"/>
                <a:ext cx="889154" cy="5047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en-US" sz="2400" dirty="0" smtClean="0"/>
                  <a:t>=1</a:t>
                </a:r>
                <a:endParaRPr lang="en-US" sz="24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405" y="1267651"/>
                <a:ext cx="889154" cy="504754"/>
              </a:xfrm>
              <a:prstGeom prst="rect">
                <a:avLst/>
              </a:prstGeom>
              <a:blipFill rotWithShape="0">
                <a:blip r:embed="rId2"/>
                <a:stretch>
                  <a:fillRect l="-2069" t="-8434" r="-9655" b="-19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/>
          <p:cNvSpPr txBox="1"/>
          <p:nvPr/>
        </p:nvSpPr>
        <p:spPr>
          <a:xfrm>
            <a:off x="9130235" y="1406836"/>
            <a:ext cx="494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X</a:t>
            </a:r>
            <a:r>
              <a:rPr lang="en-US" sz="2400" dirty="0" smtClean="0"/>
              <a:t>i</a:t>
            </a:r>
            <a:endParaRPr lang="en-US" sz="2400" dirty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8941287" y="958828"/>
            <a:ext cx="0" cy="10829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8215826" y="1252240"/>
                <a:ext cx="648704" cy="5047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826" y="1252240"/>
                <a:ext cx="648704" cy="504754"/>
              </a:xfrm>
              <a:prstGeom prst="rect">
                <a:avLst/>
              </a:prstGeom>
              <a:blipFill rotWithShape="0">
                <a:blip r:embed="rId3"/>
                <a:stretch>
                  <a:fillRect b="-9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ounded Rectangle 61"/>
          <p:cNvSpPr/>
          <p:nvPr/>
        </p:nvSpPr>
        <p:spPr>
          <a:xfrm>
            <a:off x="6595939" y="2195876"/>
            <a:ext cx="3153500" cy="1082934"/>
          </a:xfrm>
          <a:prstGeom prst="roundRect">
            <a:avLst>
              <a:gd name="adj" fmla="val 6777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/>
          <p:nvPr/>
        </p:nvCxnSpPr>
        <p:spPr>
          <a:xfrm>
            <a:off x="8120212" y="2200198"/>
            <a:ext cx="0" cy="10829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267921" y="2187273"/>
            <a:ext cx="0" cy="10829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684848" y="2356944"/>
            <a:ext cx="553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Y</a:t>
            </a:r>
            <a:r>
              <a:rPr lang="en-US" sz="2400" dirty="0" err="1" smtClean="0"/>
              <a:t>ij</a:t>
            </a:r>
            <a:endParaRPr lang="en-US" sz="2400" dirty="0"/>
          </a:p>
        </p:txBody>
      </p:sp>
      <p:sp>
        <p:nvSpPr>
          <p:cNvPr id="67" name="TextBox 66"/>
          <p:cNvSpPr txBox="1"/>
          <p:nvPr/>
        </p:nvSpPr>
        <p:spPr>
          <a:xfrm>
            <a:off x="9129218" y="924408"/>
            <a:ext cx="479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T</a:t>
            </a:r>
            <a:r>
              <a:rPr lang="en-US" sz="2400" dirty="0" err="1" smtClean="0"/>
              <a:t>i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7296734" y="2504699"/>
                <a:ext cx="889154" cy="5047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en-US" sz="2400" dirty="0" smtClean="0"/>
                  <a:t>=0</a:t>
                </a:r>
                <a:endParaRPr lang="en-US" sz="24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6734" y="2504699"/>
                <a:ext cx="889154" cy="504754"/>
              </a:xfrm>
              <a:prstGeom prst="rect">
                <a:avLst/>
              </a:prstGeom>
              <a:blipFill rotWithShape="0">
                <a:blip r:embed="rId4"/>
                <a:stretch>
                  <a:fillRect l="-2055" t="-8434" r="-8904" b="-19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Connector 68"/>
          <p:cNvCxnSpPr/>
          <p:nvPr/>
        </p:nvCxnSpPr>
        <p:spPr>
          <a:xfrm>
            <a:off x="8961616" y="2195876"/>
            <a:ext cx="0" cy="10829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8127168" y="2506232"/>
                <a:ext cx="889154" cy="5047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bSup>
                  </m:oMath>
                </a14:m>
                <a:r>
                  <a:rPr lang="en-US" sz="2400" dirty="0" smtClean="0"/>
                  <a:t>=1</a:t>
                </a:r>
                <a:endParaRPr lang="en-US" sz="2400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7168" y="2506232"/>
                <a:ext cx="889154" cy="504754"/>
              </a:xfrm>
              <a:prstGeom prst="rect">
                <a:avLst/>
              </a:prstGeom>
              <a:blipFill rotWithShape="0">
                <a:blip r:embed="rId5"/>
                <a:stretch>
                  <a:fillRect l="-1370" t="-8434" r="-9589" b="-19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Rounded Rectangle 71"/>
          <p:cNvSpPr/>
          <p:nvPr/>
        </p:nvSpPr>
        <p:spPr>
          <a:xfrm>
            <a:off x="6609055" y="4762080"/>
            <a:ext cx="3153500" cy="1082934"/>
          </a:xfrm>
          <a:prstGeom prst="roundRect">
            <a:avLst>
              <a:gd name="adj" fmla="val 6777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/>
          <p:cNvCxnSpPr/>
          <p:nvPr/>
        </p:nvCxnSpPr>
        <p:spPr>
          <a:xfrm>
            <a:off x="8133328" y="4766402"/>
            <a:ext cx="0" cy="10829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7281037" y="4753477"/>
            <a:ext cx="0" cy="10829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7309850" y="5070903"/>
                <a:ext cx="889154" cy="5047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en-US" sz="2400" dirty="0" smtClean="0"/>
                  <a:t>=0</a:t>
                </a:r>
                <a:endParaRPr lang="en-US" sz="24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9850" y="5070903"/>
                <a:ext cx="889154" cy="504754"/>
              </a:xfrm>
              <a:prstGeom prst="rect">
                <a:avLst/>
              </a:prstGeom>
              <a:blipFill rotWithShape="0">
                <a:blip r:embed="rId6"/>
                <a:stretch>
                  <a:fillRect l="-1370" t="-8434" r="-9589" b="-19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Connector 78"/>
          <p:cNvCxnSpPr/>
          <p:nvPr/>
        </p:nvCxnSpPr>
        <p:spPr>
          <a:xfrm>
            <a:off x="8974732" y="4762080"/>
            <a:ext cx="0" cy="10829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8282820" y="5070903"/>
                <a:ext cx="648703" cy="5047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2820" y="5070903"/>
                <a:ext cx="648703" cy="504754"/>
              </a:xfrm>
              <a:prstGeom prst="rect">
                <a:avLst/>
              </a:prstGeom>
              <a:blipFill rotWithShape="0">
                <a:blip r:embed="rId7"/>
                <a:stretch>
                  <a:fillRect b="-9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Rounded Rectangle 83"/>
          <p:cNvSpPr/>
          <p:nvPr/>
        </p:nvSpPr>
        <p:spPr>
          <a:xfrm>
            <a:off x="6609138" y="3474186"/>
            <a:ext cx="3153500" cy="1082934"/>
          </a:xfrm>
          <a:prstGeom prst="roundRect">
            <a:avLst>
              <a:gd name="adj" fmla="val 6777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/>
          <p:nvPr/>
        </p:nvCxnSpPr>
        <p:spPr>
          <a:xfrm>
            <a:off x="8133411" y="3478508"/>
            <a:ext cx="0" cy="10829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7281120" y="3465583"/>
            <a:ext cx="0" cy="10829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7309933" y="3783009"/>
                <a:ext cx="889154" cy="5047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en-US" sz="2400" dirty="0" smtClean="0"/>
                  <a:t>=0</a:t>
                </a:r>
                <a:endParaRPr lang="en-US" sz="2400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9933" y="3783009"/>
                <a:ext cx="889154" cy="504754"/>
              </a:xfrm>
              <a:prstGeom prst="rect">
                <a:avLst/>
              </a:prstGeom>
              <a:blipFill rotWithShape="0">
                <a:blip r:embed="rId8"/>
                <a:stretch>
                  <a:fillRect l="-1370" t="-8537" r="-9589" b="-20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Straight Connector 90"/>
          <p:cNvCxnSpPr/>
          <p:nvPr/>
        </p:nvCxnSpPr>
        <p:spPr>
          <a:xfrm>
            <a:off x="8974815" y="3474186"/>
            <a:ext cx="0" cy="10829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8140367" y="3784542"/>
                <a:ext cx="889154" cy="5047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bSup>
                  </m:oMath>
                </a14:m>
                <a:r>
                  <a:rPr lang="en-US" sz="2400" dirty="0" smtClean="0"/>
                  <a:t>=0</a:t>
                </a:r>
                <a:endParaRPr lang="en-US" sz="2400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0367" y="3784542"/>
                <a:ext cx="889154" cy="504754"/>
              </a:xfrm>
              <a:prstGeom prst="rect">
                <a:avLst/>
              </a:prstGeom>
              <a:blipFill rotWithShape="0">
                <a:blip r:embed="rId9"/>
                <a:stretch>
                  <a:fillRect l="-1370" t="-8434" r="-9589" b="-19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Connector 95"/>
          <p:cNvCxnSpPr/>
          <p:nvPr/>
        </p:nvCxnSpPr>
        <p:spPr>
          <a:xfrm>
            <a:off x="5690509" y="2133701"/>
            <a:ext cx="405893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5690509" y="3360750"/>
            <a:ext cx="405893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5690509" y="4647664"/>
            <a:ext cx="405893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6692384" y="4940780"/>
            <a:ext cx="553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Y</a:t>
            </a:r>
            <a:r>
              <a:rPr lang="en-US" sz="2400" dirty="0" err="1" smtClean="0"/>
              <a:t>ij</a:t>
            </a:r>
            <a:endParaRPr lang="en-US" sz="2400" dirty="0"/>
          </a:p>
        </p:txBody>
      </p:sp>
      <p:sp>
        <p:nvSpPr>
          <p:cNvPr id="105" name="TextBox 104"/>
          <p:cNvSpPr txBox="1"/>
          <p:nvPr/>
        </p:nvSpPr>
        <p:spPr>
          <a:xfrm>
            <a:off x="6707533" y="3683884"/>
            <a:ext cx="553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Y</a:t>
            </a:r>
            <a:r>
              <a:rPr lang="en-US" sz="2400" dirty="0" err="1" smtClean="0"/>
              <a:t>ij</a:t>
            </a:r>
            <a:endParaRPr lang="en-US" sz="2400" dirty="0"/>
          </a:p>
        </p:txBody>
      </p:sp>
      <p:sp>
        <p:nvSpPr>
          <p:cNvPr id="106" name="TextBox 105"/>
          <p:cNvSpPr txBox="1"/>
          <p:nvPr/>
        </p:nvSpPr>
        <p:spPr>
          <a:xfrm>
            <a:off x="9114214" y="2636327"/>
            <a:ext cx="494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X</a:t>
            </a:r>
            <a:r>
              <a:rPr lang="en-US" sz="2400" dirty="0" smtClean="0"/>
              <a:t>i</a:t>
            </a:r>
            <a:endParaRPr lang="en-US" sz="2400" dirty="0"/>
          </a:p>
        </p:txBody>
      </p:sp>
      <p:sp>
        <p:nvSpPr>
          <p:cNvPr id="107" name="TextBox 106"/>
          <p:cNvSpPr txBox="1"/>
          <p:nvPr/>
        </p:nvSpPr>
        <p:spPr>
          <a:xfrm>
            <a:off x="9113197" y="2153899"/>
            <a:ext cx="479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T</a:t>
            </a:r>
            <a:r>
              <a:rPr lang="en-US" sz="2400" dirty="0" err="1" smtClean="0"/>
              <a:t>i</a:t>
            </a:r>
            <a:endParaRPr lang="en-US" sz="2400" dirty="0"/>
          </a:p>
        </p:txBody>
      </p:sp>
      <p:sp>
        <p:nvSpPr>
          <p:cNvPr id="108" name="TextBox 107"/>
          <p:cNvSpPr txBox="1"/>
          <p:nvPr/>
        </p:nvSpPr>
        <p:spPr>
          <a:xfrm>
            <a:off x="9146642" y="5216315"/>
            <a:ext cx="494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X</a:t>
            </a:r>
            <a:r>
              <a:rPr lang="en-US" sz="2400" dirty="0" smtClean="0"/>
              <a:t>i</a:t>
            </a:r>
            <a:endParaRPr lang="en-US" sz="2400" dirty="0"/>
          </a:p>
        </p:txBody>
      </p:sp>
      <p:sp>
        <p:nvSpPr>
          <p:cNvPr id="109" name="TextBox 108"/>
          <p:cNvSpPr txBox="1"/>
          <p:nvPr/>
        </p:nvSpPr>
        <p:spPr>
          <a:xfrm>
            <a:off x="9145625" y="4733887"/>
            <a:ext cx="479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T</a:t>
            </a:r>
            <a:r>
              <a:rPr lang="en-US" sz="2400" dirty="0" err="1" smtClean="0"/>
              <a:t>i</a:t>
            </a:r>
            <a:endParaRPr lang="en-US" sz="2400" dirty="0"/>
          </a:p>
        </p:txBody>
      </p:sp>
      <p:sp>
        <p:nvSpPr>
          <p:cNvPr id="110" name="TextBox 109"/>
          <p:cNvSpPr txBox="1"/>
          <p:nvPr/>
        </p:nvSpPr>
        <p:spPr>
          <a:xfrm>
            <a:off x="9146725" y="3924632"/>
            <a:ext cx="494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X</a:t>
            </a:r>
            <a:r>
              <a:rPr lang="en-US" sz="2400" dirty="0" smtClean="0"/>
              <a:t>i</a:t>
            </a:r>
            <a:endParaRPr lang="en-US" sz="2400" dirty="0"/>
          </a:p>
        </p:txBody>
      </p:sp>
      <p:sp>
        <p:nvSpPr>
          <p:cNvPr id="111" name="TextBox 110"/>
          <p:cNvSpPr txBox="1"/>
          <p:nvPr/>
        </p:nvSpPr>
        <p:spPr>
          <a:xfrm>
            <a:off x="9145708" y="3442204"/>
            <a:ext cx="479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T</a:t>
            </a:r>
            <a:r>
              <a:rPr lang="en-US" sz="2400" dirty="0" err="1" smtClean="0"/>
              <a:t>i</a:t>
            </a:r>
            <a:endParaRPr lang="en-US" sz="2400" dirty="0"/>
          </a:p>
        </p:txBody>
      </p:sp>
      <p:sp>
        <p:nvSpPr>
          <p:cNvPr id="114" name="Left Bracket 113"/>
          <p:cNvSpPr/>
          <p:nvPr/>
        </p:nvSpPr>
        <p:spPr>
          <a:xfrm rot="16200000">
            <a:off x="2888041" y="1473573"/>
            <a:ext cx="1381760" cy="1828487"/>
          </a:xfrm>
          <a:prstGeom prst="leftBracke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ounded Rectangle 114"/>
          <p:cNvSpPr/>
          <p:nvPr/>
        </p:nvSpPr>
        <p:spPr>
          <a:xfrm>
            <a:off x="2809437" y="3900124"/>
            <a:ext cx="1536650" cy="1404365"/>
          </a:xfrm>
          <a:prstGeom prst="roundRect">
            <a:avLst>
              <a:gd name="adj" fmla="val 6777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2868545" y="3854300"/>
                <a:ext cx="823110" cy="676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6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545" y="3854300"/>
                <a:ext cx="823110" cy="67672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TextBox 119"/>
          <p:cNvSpPr txBox="1"/>
          <p:nvPr/>
        </p:nvSpPr>
        <p:spPr>
          <a:xfrm>
            <a:off x="3654730" y="4227924"/>
            <a:ext cx="5725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X</a:t>
            </a:r>
            <a:r>
              <a:rPr lang="en-US" sz="3200" dirty="0" smtClean="0"/>
              <a:t>i</a:t>
            </a:r>
            <a:endParaRPr lang="en-US" sz="3200" dirty="0"/>
          </a:p>
        </p:txBody>
      </p:sp>
      <p:cxnSp>
        <p:nvCxnSpPr>
          <p:cNvPr id="121" name="Straight Connector 120"/>
          <p:cNvCxnSpPr/>
          <p:nvPr/>
        </p:nvCxnSpPr>
        <p:spPr>
          <a:xfrm>
            <a:off x="3566174" y="3910463"/>
            <a:ext cx="0" cy="14043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/>
              <p:cNvSpPr txBox="1"/>
              <p:nvPr/>
            </p:nvSpPr>
            <p:spPr>
              <a:xfrm>
                <a:off x="2842252" y="4569381"/>
                <a:ext cx="824521" cy="6834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2252" y="4569381"/>
                <a:ext cx="824521" cy="68345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Straight Connector 128"/>
          <p:cNvCxnSpPr>
            <a:stCxn id="115" idx="1"/>
          </p:cNvCxnSpPr>
          <p:nvPr/>
        </p:nvCxnSpPr>
        <p:spPr>
          <a:xfrm>
            <a:off x="2809437" y="4602307"/>
            <a:ext cx="756737" cy="103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7" name="Picture 14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62167" y="2054410"/>
            <a:ext cx="612429" cy="535325"/>
          </a:xfrm>
          <a:prstGeom prst="rect">
            <a:avLst/>
          </a:prstGeom>
        </p:spPr>
      </p:pic>
      <p:pic>
        <p:nvPicPr>
          <p:cNvPr id="148" name="Picture 14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98878" y="2054410"/>
            <a:ext cx="609919" cy="535325"/>
          </a:xfrm>
          <a:prstGeom prst="rect">
            <a:avLst/>
          </a:prstGeom>
        </p:spPr>
      </p:pic>
      <p:sp>
        <p:nvSpPr>
          <p:cNvPr id="149" name="TextBox 148"/>
          <p:cNvSpPr txBox="1"/>
          <p:nvPr/>
        </p:nvSpPr>
        <p:spPr>
          <a:xfrm>
            <a:off x="3817068" y="2517549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cxnSp>
        <p:nvCxnSpPr>
          <p:cNvPr id="150" name="Straight Arrow Connector 149"/>
          <p:cNvCxnSpPr/>
          <p:nvPr/>
        </p:nvCxnSpPr>
        <p:spPr>
          <a:xfrm>
            <a:off x="3017831" y="2959218"/>
            <a:ext cx="3288" cy="8122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V="1">
            <a:off x="3497395" y="3278810"/>
            <a:ext cx="1767321" cy="8130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5803463" y="133707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157" name="TextBox 156"/>
          <p:cNvSpPr txBox="1"/>
          <p:nvPr/>
        </p:nvSpPr>
        <p:spPr>
          <a:xfrm>
            <a:off x="5803463" y="252551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158" name="TextBox 157"/>
          <p:cNvSpPr txBox="1"/>
          <p:nvPr/>
        </p:nvSpPr>
        <p:spPr>
          <a:xfrm>
            <a:off x="5803463" y="382665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5803463" y="512177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2304728" y="1207473"/>
            <a:ext cx="2522892" cy="430655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5043716" y="646952"/>
            <a:ext cx="5137071" cy="541591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/>
          <p:cNvSpPr/>
          <p:nvPr/>
        </p:nvSpPr>
        <p:spPr>
          <a:xfrm>
            <a:off x="5345024" y="1233680"/>
            <a:ext cx="271380" cy="4254822"/>
          </a:xfrm>
          <a:prstGeom prst="leftBrace">
            <a:avLst>
              <a:gd name="adj1" fmla="val 92569"/>
              <a:gd name="adj2" fmla="val 48365"/>
            </a:avLst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75353" y="1188457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5104112" y="694718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45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40</Words>
  <Application>Microsoft Office PowerPoint</Application>
  <PresentationFormat>Widescreen</PresentationFormat>
  <Paragraphs>45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dounan tang</dc:creator>
  <cp:lastModifiedBy>dounan tang</cp:lastModifiedBy>
  <cp:revision>15</cp:revision>
  <dcterms:created xsi:type="dcterms:W3CDTF">2015-07-23T09:35:36Z</dcterms:created>
  <dcterms:modified xsi:type="dcterms:W3CDTF">2015-07-27T05:29:19Z</dcterms:modified>
</cp:coreProperties>
</file>