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A20C-8EC0-414D-8F03-C158C942387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gogreen.berkeley.edu/flexpass/images/ios/05-Commute-Calend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47" y="1053540"/>
            <a:ext cx="2207366" cy="3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gogreen.berkeley.edu/flexpass/images/android/02-Parking-Requested-Tod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4" y="1053540"/>
            <a:ext cx="2384007" cy="3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08056" y="1053540"/>
            <a:ext cx="2108086" cy="37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768127" y="4545542"/>
                <a:ext cx="457200" cy="457200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127" y="4545542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067402" y="3623733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402" y="3623733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5167" y="2623232"/>
                <a:ext cx="481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167" y="2623232"/>
                <a:ext cx="48167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479004" y="325966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004" y="3259666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1543" y="2623232"/>
                <a:ext cx="492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543" y="2623232"/>
                <a:ext cx="49212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286414" y="361498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4" y="3614989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08149" y="456177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49" y="456177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 l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68824" y="3658923"/>
                <a:ext cx="595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24" y="3658923"/>
                <a:ext cx="5957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63944" y="4603940"/>
                <a:ext cx="648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44" y="4603940"/>
                <a:ext cx="64863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727200" y="3259666"/>
            <a:ext cx="1634067" cy="2252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7200" y="515940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j=1,…,N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61970" y="3091934"/>
            <a:ext cx="2176730" cy="2252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16810" y="50169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=1,…,M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2"/>
            <a:endCxn id="6" idx="0"/>
          </p:cNvCxnSpPr>
          <p:nvPr/>
        </p:nvCxnSpPr>
        <p:spPr>
          <a:xfrm>
            <a:off x="2296002" y="2992564"/>
            <a:ext cx="0" cy="63116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  <a:endCxn id="4" idx="1"/>
          </p:cNvCxnSpPr>
          <p:nvPr/>
        </p:nvCxnSpPr>
        <p:spPr>
          <a:xfrm>
            <a:off x="2457647" y="4013978"/>
            <a:ext cx="377435" cy="59851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4" idx="7"/>
          </p:cNvCxnSpPr>
          <p:nvPr/>
        </p:nvCxnSpPr>
        <p:spPr>
          <a:xfrm flipH="1">
            <a:off x="3158372" y="3649911"/>
            <a:ext cx="387587" cy="96258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4" idx="6"/>
          </p:cNvCxnSpPr>
          <p:nvPr/>
        </p:nvCxnSpPr>
        <p:spPr>
          <a:xfrm flipH="1">
            <a:off x="3225327" y="3843589"/>
            <a:ext cx="1061087" cy="93055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4" idx="6"/>
          </p:cNvCxnSpPr>
          <p:nvPr/>
        </p:nvCxnSpPr>
        <p:spPr>
          <a:xfrm flipH="1" flipV="1">
            <a:off x="3225327" y="4774142"/>
            <a:ext cx="1082822" cy="1622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8" idx="0"/>
          </p:cNvCxnSpPr>
          <p:nvPr/>
        </p:nvCxnSpPr>
        <p:spPr>
          <a:xfrm>
            <a:off x="3707604" y="2992564"/>
            <a:ext cx="0" cy="26710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1"/>
            <a:endCxn id="11" idx="6"/>
          </p:cNvCxnSpPr>
          <p:nvPr/>
        </p:nvCxnSpPr>
        <p:spPr>
          <a:xfrm flipH="1">
            <a:off x="4743614" y="3843589"/>
            <a:ext cx="325210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2" idx="6"/>
          </p:cNvCxnSpPr>
          <p:nvPr/>
        </p:nvCxnSpPr>
        <p:spPr>
          <a:xfrm flipH="1">
            <a:off x="4765349" y="4788606"/>
            <a:ext cx="298595" cy="176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1906320" y="4437458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20" y="4437458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l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0266" y="4463195"/>
                <a:ext cx="481670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66" y="4463195"/>
                <a:ext cx="481670" cy="394082"/>
              </a:xfrm>
              <a:prstGeom prst="rect">
                <a:avLst/>
              </a:prstGeom>
              <a:blipFill rotWithShape="0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5" idx="3"/>
            <a:endCxn id="42" idx="2"/>
          </p:cNvCxnSpPr>
          <p:nvPr/>
        </p:nvCxnSpPr>
        <p:spPr>
          <a:xfrm>
            <a:off x="1571936" y="4660236"/>
            <a:ext cx="334384" cy="582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" idx="2"/>
          </p:cNvCxnSpPr>
          <p:nvPr/>
        </p:nvCxnSpPr>
        <p:spPr>
          <a:xfrm>
            <a:off x="2363520" y="4666058"/>
            <a:ext cx="404607" cy="10808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12914" y="3990556"/>
                <a:ext cx="654683" cy="28129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100" dirty="0" smtClean="0"/>
                  <a:t>=</a:t>
                </a:r>
                <a:r>
                  <a:rPr lang="en-US" sz="1100" dirty="0"/>
                  <a:t>1</a:t>
                </a: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14" y="3990556"/>
                <a:ext cx="654683" cy="281295"/>
              </a:xfrm>
              <a:prstGeom prst="rect">
                <a:avLst/>
              </a:prstGeom>
              <a:blipFill rotWithShape="0">
                <a:blip r:embed="rId14"/>
                <a:stretch>
                  <a:fillRect b="-6250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530604" y="4647958"/>
                <a:ext cx="654683" cy="28129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100" dirty="0" smtClean="0"/>
                  <a:t>=0</a:t>
                </a:r>
                <a:endParaRPr lang="en-US" sz="11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4" y="4647958"/>
                <a:ext cx="654683" cy="281295"/>
              </a:xfrm>
              <a:prstGeom prst="rect">
                <a:avLst/>
              </a:prstGeom>
              <a:blipFill rotWithShape="0">
                <a:blip r:embed="rId15"/>
                <a:stretch>
                  <a:fillRect b="-4082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119973" y="970835"/>
            <a:ext cx="832201" cy="1058920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6629467" y="3491392"/>
            <a:ext cx="651653" cy="1074331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42530" y="4768671"/>
            <a:ext cx="832201" cy="1058920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616820" y="4779286"/>
            <a:ext cx="651653" cy="1074331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575610" y="958828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099883" y="963150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247592" y="950225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40865" y="1125396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276405" y="1267651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=1</a:t>
                </a:r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05" y="1267651"/>
                <a:ext cx="889154" cy="504754"/>
              </a:xfrm>
              <a:prstGeom prst="rect">
                <a:avLst/>
              </a:prstGeom>
              <a:blipFill rotWithShape="0">
                <a:blip r:embed="rId2"/>
                <a:stretch>
                  <a:fillRect l="-2069" t="-8434" r="-9655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130235" y="1406836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8941287" y="95882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215826" y="1252240"/>
                <a:ext cx="64870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26" y="1252240"/>
                <a:ext cx="648704" cy="504754"/>
              </a:xfrm>
              <a:prstGeom prst="rect">
                <a:avLst/>
              </a:prstGeom>
              <a:blipFill rotWithShape="0">
                <a:blip r:embed="rId3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6595939" y="2195876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120212" y="220019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67921" y="2187273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84848" y="2356944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9129218" y="92440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96734" y="2504699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34" y="2504699"/>
                <a:ext cx="889154" cy="504754"/>
              </a:xfrm>
              <a:prstGeom prst="rect">
                <a:avLst/>
              </a:prstGeom>
              <a:blipFill rotWithShape="0">
                <a:blip r:embed="rId4"/>
                <a:stretch>
                  <a:fillRect l="-2055" t="-8434" r="-8904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8961616" y="2195876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127168" y="2506232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400" dirty="0" smtClean="0"/>
                  <a:t>=1</a:t>
                </a:r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168" y="2506232"/>
                <a:ext cx="889154" cy="504754"/>
              </a:xfrm>
              <a:prstGeom prst="rect">
                <a:avLst/>
              </a:prstGeom>
              <a:blipFill rotWithShape="0">
                <a:blip r:embed="rId5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6609055" y="4762080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8133328" y="4766402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81037" y="4753477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309850" y="5070903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850" y="5070903"/>
                <a:ext cx="889154" cy="504754"/>
              </a:xfrm>
              <a:prstGeom prst="rect">
                <a:avLst/>
              </a:prstGeom>
              <a:blipFill rotWithShape="0">
                <a:blip r:embed="rId6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>
            <a:off x="8974732" y="4762080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282820" y="5070903"/>
                <a:ext cx="648703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0" y="5070903"/>
                <a:ext cx="648703" cy="504754"/>
              </a:xfrm>
              <a:prstGeom prst="rect">
                <a:avLst/>
              </a:prstGeom>
              <a:blipFill rotWithShape="0">
                <a:blip r:embed="rId7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6609138" y="3474186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8133411" y="347850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281120" y="3465583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309933" y="3783009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33" y="3783009"/>
                <a:ext cx="889154" cy="504754"/>
              </a:xfrm>
              <a:prstGeom prst="rect">
                <a:avLst/>
              </a:prstGeom>
              <a:blipFill rotWithShape="0">
                <a:blip r:embed="rId8"/>
                <a:stretch>
                  <a:fillRect l="-1370" t="-8537" r="-9589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>
            <a:off x="8974815" y="3474186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140367" y="3784542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367" y="3784542"/>
                <a:ext cx="889154" cy="504754"/>
              </a:xfrm>
              <a:prstGeom prst="rect">
                <a:avLst/>
              </a:prstGeom>
              <a:blipFill rotWithShape="0">
                <a:blip r:embed="rId9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5690509" y="2133701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690509" y="3360750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690509" y="4647664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92384" y="4940780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7533" y="3683884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114214" y="263632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113197" y="215389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146642" y="5216315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145625" y="473388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146725" y="392463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145708" y="3442204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4" name="Left Bracket 113"/>
          <p:cNvSpPr/>
          <p:nvPr/>
        </p:nvSpPr>
        <p:spPr>
          <a:xfrm rot="16200000">
            <a:off x="2888041" y="1473573"/>
            <a:ext cx="1381760" cy="1828487"/>
          </a:xfrm>
          <a:prstGeom prst="leftBracke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2809437" y="3900124"/>
            <a:ext cx="1536650" cy="1404365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68545" y="3854300"/>
                <a:ext cx="823110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45" y="3854300"/>
                <a:ext cx="823110" cy="6767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654730" y="4227924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</a:t>
            </a:r>
            <a:r>
              <a:rPr lang="en-US" sz="3200" dirty="0" smtClean="0"/>
              <a:t>i</a:t>
            </a:r>
            <a:endParaRPr lang="en-US" sz="32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566174" y="3910463"/>
            <a:ext cx="0" cy="1404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842252" y="4569381"/>
                <a:ext cx="824521" cy="68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2" y="4569381"/>
                <a:ext cx="824521" cy="6834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115" idx="1"/>
          </p:cNvCxnSpPr>
          <p:nvPr/>
        </p:nvCxnSpPr>
        <p:spPr>
          <a:xfrm>
            <a:off x="2809437" y="4602307"/>
            <a:ext cx="756737" cy="10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2167" y="2054410"/>
            <a:ext cx="612429" cy="53532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8878" y="2054410"/>
            <a:ext cx="609919" cy="535325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3817068" y="251754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017831" y="2959218"/>
            <a:ext cx="3288" cy="812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497395" y="3278810"/>
            <a:ext cx="1767321" cy="813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03463" y="13370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803463" y="25255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803463" y="38266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803463" y="51217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304728" y="1207473"/>
            <a:ext cx="2522892" cy="4306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43716" y="646952"/>
            <a:ext cx="5137071" cy="54159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45024" y="1233680"/>
            <a:ext cx="271380" cy="4254822"/>
          </a:xfrm>
          <a:prstGeom prst="leftBrace">
            <a:avLst>
              <a:gd name="adj1" fmla="val 92569"/>
              <a:gd name="adj2" fmla="val 48365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5353" y="11884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04112" y="69471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 t="4837" r="8654" b="11098"/>
          <a:stretch/>
        </p:blipFill>
        <p:spPr>
          <a:xfrm>
            <a:off x="1253447" y="2563401"/>
            <a:ext cx="8691937" cy="3642189"/>
          </a:xfrm>
        </p:spPr>
      </p:pic>
    </p:spTree>
    <p:extLst>
      <p:ext uri="{BB962C8B-B14F-4D97-AF65-F5344CB8AC3E}">
        <p14:creationId xmlns:p14="http://schemas.microsoft.com/office/powerpoint/2010/main" val="237887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72"/>
          <a:stretch/>
        </p:blipFill>
        <p:spPr>
          <a:xfrm>
            <a:off x="893413" y="1690688"/>
            <a:ext cx="5507387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7" t="3418" r="514" b="77575"/>
          <a:stretch/>
        </p:blipFill>
        <p:spPr>
          <a:xfrm>
            <a:off x="4316704" y="1855075"/>
            <a:ext cx="1149147" cy="6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5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97" y="1190125"/>
            <a:ext cx="4580952" cy="4142857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2537717" y="1741470"/>
            <a:ext cx="2527443" cy="2142163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2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dounan tang</dc:creator>
  <cp:lastModifiedBy>dounan tang</cp:lastModifiedBy>
  <cp:revision>20</cp:revision>
  <dcterms:created xsi:type="dcterms:W3CDTF">2015-07-23T09:35:36Z</dcterms:created>
  <dcterms:modified xsi:type="dcterms:W3CDTF">2015-07-29T07:33:27Z</dcterms:modified>
</cp:coreProperties>
</file>