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A20C-8EC0-414D-8F03-C158C942387B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CDCB-E082-46CC-B86C-5923A5D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gogreen.berkeley.edu/flexpass/images/ios/05-Commute-Calend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47" y="1053540"/>
            <a:ext cx="2207366" cy="3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ogreen.berkeley.edu/flexpass/images/android/02-Parking-Requested-Tod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4" y="1053540"/>
            <a:ext cx="2384007" cy="3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08056" y="1053540"/>
            <a:ext cx="2108086" cy="37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750870" y="4095467"/>
                <a:ext cx="457200" cy="457200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70" y="4095467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2067402" y="362373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402" y="3623733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55167" y="2623232"/>
                <a:ext cx="481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167" y="2623232"/>
                <a:ext cx="48167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3479004" y="325966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004" y="3259666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61543" y="2623232"/>
                <a:ext cx="492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43" y="2623232"/>
                <a:ext cx="49212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855770" y="378586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770" y="3785862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854963" y="442933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63" y="442933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 l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739590" y="3829796"/>
                <a:ext cx="595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90" y="3829796"/>
                <a:ext cx="5957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11152" y="4471662"/>
                <a:ext cx="648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52" y="4471662"/>
                <a:ext cx="64863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2750870" y="4842934"/>
                <a:ext cx="457200" cy="457200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70" y="4842934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3896" b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727200" y="3259666"/>
            <a:ext cx="1634067" cy="2252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7200" y="515940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j=1,…,N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61970" y="3091934"/>
            <a:ext cx="1935430" cy="2252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17630" y="50175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=1,…,M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2"/>
            <a:endCxn id="6" idx="0"/>
          </p:cNvCxnSpPr>
          <p:nvPr/>
        </p:nvCxnSpPr>
        <p:spPr>
          <a:xfrm>
            <a:off x="2296002" y="2992564"/>
            <a:ext cx="0" cy="63116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  <a:endCxn id="4" idx="1"/>
          </p:cNvCxnSpPr>
          <p:nvPr/>
        </p:nvCxnSpPr>
        <p:spPr>
          <a:xfrm>
            <a:off x="2457647" y="4013978"/>
            <a:ext cx="360178" cy="14844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4" idx="7"/>
          </p:cNvCxnSpPr>
          <p:nvPr/>
        </p:nvCxnSpPr>
        <p:spPr>
          <a:xfrm flipH="1">
            <a:off x="3141115" y="3649911"/>
            <a:ext cx="404844" cy="51251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4" idx="6"/>
          </p:cNvCxnSpPr>
          <p:nvPr/>
        </p:nvCxnSpPr>
        <p:spPr>
          <a:xfrm flipH="1">
            <a:off x="3208070" y="4014462"/>
            <a:ext cx="647700" cy="30960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4" idx="6"/>
          </p:cNvCxnSpPr>
          <p:nvPr/>
        </p:nvCxnSpPr>
        <p:spPr>
          <a:xfrm flipH="1" flipV="1">
            <a:off x="3208070" y="4324067"/>
            <a:ext cx="646893" cy="33386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0"/>
            <a:endCxn id="4" idx="4"/>
          </p:cNvCxnSpPr>
          <p:nvPr/>
        </p:nvCxnSpPr>
        <p:spPr>
          <a:xfrm flipV="1">
            <a:off x="2979470" y="4552667"/>
            <a:ext cx="0" cy="29026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8" idx="0"/>
          </p:cNvCxnSpPr>
          <p:nvPr/>
        </p:nvCxnSpPr>
        <p:spPr>
          <a:xfrm>
            <a:off x="3707604" y="2992564"/>
            <a:ext cx="0" cy="2671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  <a:endCxn id="11" idx="6"/>
          </p:cNvCxnSpPr>
          <p:nvPr/>
        </p:nvCxnSpPr>
        <p:spPr>
          <a:xfrm flipH="1">
            <a:off x="4312970" y="4014462"/>
            <a:ext cx="42662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2" idx="6"/>
          </p:cNvCxnSpPr>
          <p:nvPr/>
        </p:nvCxnSpPr>
        <p:spPr>
          <a:xfrm flipH="1">
            <a:off x="4312163" y="4656328"/>
            <a:ext cx="398989" cy="16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/>
              <p:cNvSpPr/>
              <p:nvPr/>
            </p:nvSpPr>
            <p:spPr>
              <a:xfrm>
                <a:off x="1906320" y="443745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20" y="4437458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l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90266" y="4463195"/>
                <a:ext cx="481670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66" y="4463195"/>
                <a:ext cx="481670" cy="394082"/>
              </a:xfrm>
              <a:prstGeom prst="rect">
                <a:avLst/>
              </a:prstGeom>
              <a:blipFill rotWithShape="0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3"/>
            <a:endCxn id="42" idx="2"/>
          </p:cNvCxnSpPr>
          <p:nvPr/>
        </p:nvCxnSpPr>
        <p:spPr>
          <a:xfrm>
            <a:off x="1571936" y="4660236"/>
            <a:ext cx="334384" cy="582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" idx="2"/>
          </p:cNvCxnSpPr>
          <p:nvPr/>
        </p:nvCxnSpPr>
        <p:spPr>
          <a:xfrm flipV="1">
            <a:off x="2363520" y="4324067"/>
            <a:ext cx="387350" cy="34199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119973" y="970835"/>
            <a:ext cx="832201" cy="1058920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629467" y="3491392"/>
            <a:ext cx="651653" cy="1074331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42530" y="4768671"/>
            <a:ext cx="832201" cy="1058920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616820" y="4779286"/>
            <a:ext cx="651653" cy="1074331"/>
          </a:xfrm>
          <a:prstGeom prst="roundRect">
            <a:avLst/>
          </a:prstGeom>
          <a:pattFill prst="ltHorz">
            <a:fgClr>
              <a:srgbClr val="000000"/>
            </a:fgClr>
            <a:bgClr>
              <a:schemeClr val="bg1"/>
            </a:bgClr>
          </a:patt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575610" y="958828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099883" y="963150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247592" y="950225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40865" y="1125396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276405" y="1267651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05" y="1267651"/>
                <a:ext cx="889154" cy="504754"/>
              </a:xfrm>
              <a:prstGeom prst="rect">
                <a:avLst/>
              </a:prstGeom>
              <a:blipFill rotWithShape="0">
                <a:blip r:embed="rId2"/>
                <a:stretch>
                  <a:fillRect l="-2069" t="-8434" r="-9655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130235" y="1406836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8941287" y="95882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8215826" y="1252240"/>
                <a:ext cx="64870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26" y="1252240"/>
                <a:ext cx="648704" cy="504754"/>
              </a:xfrm>
              <a:prstGeom prst="rect">
                <a:avLst/>
              </a:prstGeom>
              <a:blipFill rotWithShape="0">
                <a:blip r:embed="rId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6595939" y="2195876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120212" y="220019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67921" y="2187273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84848" y="235694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9129218" y="92440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296734" y="2504699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4" y="2504699"/>
                <a:ext cx="889154" cy="504754"/>
              </a:xfrm>
              <a:prstGeom prst="rect">
                <a:avLst/>
              </a:prstGeom>
              <a:blipFill rotWithShape="0">
                <a:blip r:embed="rId4"/>
                <a:stretch>
                  <a:fillRect l="-2055" t="-8434" r="-8904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8961616" y="2195876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127168" y="2506232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168" y="2506232"/>
                <a:ext cx="889154" cy="504754"/>
              </a:xfrm>
              <a:prstGeom prst="rect">
                <a:avLst/>
              </a:prstGeom>
              <a:blipFill rotWithShape="0">
                <a:blip r:embed="rId5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6609055" y="4762080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8133328" y="4766402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81037" y="4753477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309850" y="5070903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50" y="5070903"/>
                <a:ext cx="889154" cy="504754"/>
              </a:xfrm>
              <a:prstGeom prst="rect">
                <a:avLst/>
              </a:prstGeom>
              <a:blipFill rotWithShape="0">
                <a:blip r:embed="rId6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>
            <a:off x="8974732" y="4762080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8282820" y="5070903"/>
                <a:ext cx="648703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0" y="5070903"/>
                <a:ext cx="648703" cy="504754"/>
              </a:xfrm>
              <a:prstGeom prst="rect">
                <a:avLst/>
              </a:prstGeom>
              <a:blipFill rotWithShape="0">
                <a:blip r:embed="rId7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6609138" y="3474186"/>
            <a:ext cx="3153500" cy="1082934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8133411" y="3478508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281120" y="3465583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309933" y="3783009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33" y="3783009"/>
                <a:ext cx="889154" cy="504754"/>
              </a:xfrm>
              <a:prstGeom prst="rect">
                <a:avLst/>
              </a:prstGeom>
              <a:blipFill rotWithShape="0">
                <a:blip r:embed="rId8"/>
                <a:stretch>
                  <a:fillRect l="-1370" t="-8537" r="-9589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>
            <a:off x="8974815" y="3474186"/>
            <a:ext cx="0" cy="1082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8140367" y="3784542"/>
                <a:ext cx="889154" cy="50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67" y="3784542"/>
                <a:ext cx="889154" cy="504754"/>
              </a:xfrm>
              <a:prstGeom prst="rect">
                <a:avLst/>
              </a:prstGeom>
              <a:blipFill rotWithShape="0">
                <a:blip r:embed="rId9"/>
                <a:stretch>
                  <a:fillRect l="-1370" t="-8434" r="-958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5690509" y="2133701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690509" y="3360750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90509" y="4647664"/>
            <a:ext cx="405893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92384" y="4940780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Y</a:t>
            </a:r>
            <a:r>
              <a:rPr lang="en-US" sz="2400" smtClean="0"/>
              <a:t>ij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7533" y="368388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Y</a:t>
            </a:r>
            <a:r>
              <a:rPr lang="en-US" sz="2400" dirty="0" err="1" smtClean="0"/>
              <a:t>ij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114214" y="2636327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113197" y="215389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146642" y="5216315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145625" y="473388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46725" y="392463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145708" y="3442204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4" name="Left Bracket 113"/>
          <p:cNvSpPr/>
          <p:nvPr/>
        </p:nvSpPr>
        <p:spPr>
          <a:xfrm rot="16200000">
            <a:off x="2888041" y="1473573"/>
            <a:ext cx="1381760" cy="1828487"/>
          </a:xfrm>
          <a:prstGeom prst="lef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2809437" y="3900124"/>
            <a:ext cx="1536650" cy="1404365"/>
          </a:xfrm>
          <a:prstGeom prst="roundRect">
            <a:avLst>
              <a:gd name="adj" fmla="val 67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2868545" y="3854300"/>
                <a:ext cx="823110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45" y="3854300"/>
                <a:ext cx="823110" cy="6767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654730" y="4227924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</a:t>
            </a:r>
            <a:r>
              <a:rPr lang="en-US" sz="3200" dirty="0" smtClean="0"/>
              <a:t>i</a:t>
            </a:r>
            <a:endParaRPr lang="en-US" sz="32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566174" y="3910463"/>
            <a:ext cx="0" cy="1404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2842252" y="4569381"/>
                <a:ext cx="824521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2" y="4569381"/>
                <a:ext cx="824521" cy="6834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115" idx="1"/>
          </p:cNvCxnSpPr>
          <p:nvPr/>
        </p:nvCxnSpPr>
        <p:spPr>
          <a:xfrm>
            <a:off x="2809437" y="4602307"/>
            <a:ext cx="756737" cy="10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2167" y="2054410"/>
            <a:ext cx="612429" cy="53532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8878" y="2054410"/>
            <a:ext cx="609919" cy="535325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3817068" y="251754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017831" y="2959218"/>
            <a:ext cx="3288" cy="812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497395" y="3278810"/>
            <a:ext cx="1767321" cy="813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03463" y="13370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803463" y="25255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803463" y="38266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803463" y="51217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304728" y="1207473"/>
            <a:ext cx="2522892" cy="4306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43716" y="646952"/>
            <a:ext cx="5137071" cy="54159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45024" y="1233680"/>
            <a:ext cx="271380" cy="4254822"/>
          </a:xfrm>
          <a:prstGeom prst="leftBrace">
            <a:avLst>
              <a:gd name="adj1" fmla="val 92569"/>
              <a:gd name="adj2" fmla="val 48365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5353" y="11884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04112" y="69471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dounan tang</dc:creator>
  <cp:lastModifiedBy>dounan tang</cp:lastModifiedBy>
  <cp:revision>12</cp:revision>
  <dcterms:created xsi:type="dcterms:W3CDTF">2015-07-23T09:35:36Z</dcterms:created>
  <dcterms:modified xsi:type="dcterms:W3CDTF">2015-07-24T11:57:05Z</dcterms:modified>
</cp:coreProperties>
</file>