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7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A14A-2C7B-034B-BCEB-5F69F4DADECF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E4B7-280C-0540-8089-32699217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1422461" y="1263793"/>
            <a:ext cx="17640" cy="3510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0101" y="4774383"/>
            <a:ext cx="432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310" y="4798395"/>
            <a:ext cx="47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509" y="1199599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0,100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2232" y="5080653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100,0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9996" y="1199599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100,100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451923" y="2468630"/>
            <a:ext cx="317515" cy="283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34408" y="3209558"/>
            <a:ext cx="317515" cy="283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16893" y="4242317"/>
            <a:ext cx="317515" cy="283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269166" y="1992319"/>
            <a:ext cx="1093664" cy="17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69166" y="674285"/>
            <a:ext cx="1133745" cy="1318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62830" y="674285"/>
            <a:ext cx="40081" cy="1318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73926" y="2621030"/>
            <a:ext cx="317515" cy="283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03578" y="2450989"/>
            <a:ext cx="317515" cy="283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32683" y="3557144"/>
            <a:ext cx="317515" cy="283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26720" y="2995337"/>
            <a:ext cx="317515" cy="283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38857" y="3958926"/>
            <a:ext cx="317515" cy="283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39352" y="467678"/>
            <a:ext cx="317515" cy="2833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4"/>
            <a:endCxn id="12" idx="0"/>
          </p:cNvCxnSpPr>
          <p:nvPr/>
        </p:nvCxnSpPr>
        <p:spPr>
          <a:xfrm flipH="1">
            <a:off x="2610681" y="751069"/>
            <a:ext cx="787429" cy="17175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2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Cummings</dc:creator>
  <cp:lastModifiedBy>Paul Cummings</cp:lastModifiedBy>
  <cp:revision>6</cp:revision>
  <dcterms:created xsi:type="dcterms:W3CDTF">2012-09-09T18:59:23Z</dcterms:created>
  <dcterms:modified xsi:type="dcterms:W3CDTF">2012-09-09T19:14:42Z</dcterms:modified>
</cp:coreProperties>
</file>