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EBE-6121-4E13-809E-76351B73914F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4D3F-CC49-40E7-B41A-5C60F219F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21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EBE-6121-4E13-809E-76351B73914F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4D3F-CC49-40E7-B41A-5C60F219F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48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EBE-6121-4E13-809E-76351B73914F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4D3F-CC49-40E7-B41A-5C60F219F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02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EBE-6121-4E13-809E-76351B73914F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4D3F-CC49-40E7-B41A-5C60F219F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13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EBE-6121-4E13-809E-76351B73914F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4D3F-CC49-40E7-B41A-5C60F219F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0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EBE-6121-4E13-809E-76351B73914F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4D3F-CC49-40E7-B41A-5C60F219F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83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EBE-6121-4E13-809E-76351B73914F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4D3F-CC49-40E7-B41A-5C60F219F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0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EBE-6121-4E13-809E-76351B73914F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4D3F-CC49-40E7-B41A-5C60F219F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56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EBE-6121-4E13-809E-76351B73914F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4D3F-CC49-40E7-B41A-5C60F219F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90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EBE-6121-4E13-809E-76351B73914F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4D3F-CC49-40E7-B41A-5C60F219F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7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EBE-6121-4E13-809E-76351B73914F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4D3F-CC49-40E7-B41A-5C60F219F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5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0EBE-6121-4E13-809E-76351B73914F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4D3F-CC49-40E7-B41A-5C60F219F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83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IRONHACK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QUIZ ETHNIE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34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81" y="4383024"/>
            <a:ext cx="5811520" cy="24749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About </a:t>
            </a:r>
            <a:r>
              <a:rPr lang="fr-FR" b="1" dirty="0" smtClean="0"/>
              <a:t>Me!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t="17143" r="-169" b="16077"/>
          <a:stretch/>
        </p:blipFill>
        <p:spPr>
          <a:xfrm>
            <a:off x="0" y="2976879"/>
            <a:ext cx="6380481" cy="3881121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440"/>
            <a:ext cx="12192000" cy="33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0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8" y="91228"/>
            <a:ext cx="11969963" cy="66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4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my </a:t>
            </a:r>
            <a:r>
              <a:rPr lang="en-US" dirty="0"/>
              <a:t>project?</a:t>
            </a:r>
          </a:p>
          <a:p>
            <a:r>
              <a:rPr lang="en-US" dirty="0"/>
              <a:t>How does it work?</a:t>
            </a:r>
          </a:p>
          <a:p>
            <a:r>
              <a:rPr lang="en-US" dirty="0"/>
              <a:t>Why </a:t>
            </a:r>
            <a:r>
              <a:rPr lang="en-US"/>
              <a:t>did </a:t>
            </a:r>
            <a:r>
              <a:rPr lang="en-US" smtClean="0"/>
              <a:t>I </a:t>
            </a:r>
            <a:r>
              <a:rPr lang="en-US" dirty="0"/>
              <a:t>choose it?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44447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Office PowerPoint</Application>
  <PresentationFormat>Grand écran</PresentationFormat>
  <Paragraphs>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IRONHACK</vt:lpstr>
      <vt:lpstr>About Me!</vt:lpstr>
      <vt:lpstr>Présentation PowerPoint</vt:lpstr>
      <vt:lpstr>Présentation PowerPoint</vt:lpstr>
    </vt:vector>
  </TitlesOfParts>
  <Company>Egis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IRONHACK</dc:title>
  <dc:creator>LESAGE Thomas</dc:creator>
  <cp:lastModifiedBy>LESAGE Thomas</cp:lastModifiedBy>
  <cp:revision>4</cp:revision>
  <dcterms:created xsi:type="dcterms:W3CDTF">2019-01-22T14:54:56Z</dcterms:created>
  <dcterms:modified xsi:type="dcterms:W3CDTF">2019-01-22T15:15:24Z</dcterms:modified>
</cp:coreProperties>
</file>