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74" d="100"/>
          <a:sy n="174" d="100"/>
        </p:scale>
        <p:origin x="-448" y="-1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08/03/2014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08/03/2014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08/03/2014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08/03/2014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08/03/2014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08/03/2014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08/03/2014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08/03/2014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08/03/2014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08/03/2014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08/03/2014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08/03/2014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0"/>
            <a:ext cx="9144000" cy="514350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flipV="1">
            <a:off x="0" y="0"/>
            <a:ext cx="9144000" cy="5143501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63453" y="418454"/>
            <a:ext cx="7671233" cy="4309345"/>
          </a:xfrm>
          <a:prstGeom prst="rect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2796881" y="807543"/>
            <a:ext cx="3553191" cy="3553191"/>
          </a:xfrm>
          <a:prstGeom prst="ellips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4580718" y="0"/>
            <a:ext cx="0" cy="514350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0" y="2569458"/>
            <a:ext cx="9144000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3043630" y="1032370"/>
            <a:ext cx="3074175" cy="3074175"/>
          </a:xfrm>
          <a:prstGeom prst="ellips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3334984" y="1323724"/>
            <a:ext cx="2491467" cy="2491467"/>
          </a:xfrm>
          <a:prstGeom prst="ellips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1" name="Connecteur droit 20"/>
          <p:cNvCxnSpPr/>
          <p:nvPr/>
        </p:nvCxnSpPr>
        <p:spPr>
          <a:xfrm>
            <a:off x="4502277" y="1474575"/>
            <a:ext cx="156882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4502277" y="1629619"/>
            <a:ext cx="156882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4502277" y="1784663"/>
            <a:ext cx="156882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4502277" y="1939707"/>
            <a:ext cx="156882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4502277" y="2094751"/>
            <a:ext cx="156882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4502277" y="2249795"/>
            <a:ext cx="156882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4502277" y="2404838"/>
            <a:ext cx="156882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502277" y="2736760"/>
            <a:ext cx="156882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4502277" y="2891804"/>
            <a:ext cx="156882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4502277" y="3046848"/>
            <a:ext cx="156882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4502277" y="3201892"/>
            <a:ext cx="156882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4502277" y="3356936"/>
            <a:ext cx="156882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4502277" y="3511980"/>
            <a:ext cx="156882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502277" y="3667023"/>
            <a:ext cx="156882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rot="16200000">
            <a:off x="3406053" y="2569458"/>
            <a:ext cx="156882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rot="16200000">
            <a:off x="3561097" y="2569458"/>
            <a:ext cx="156882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rot="16200000">
            <a:off x="3716141" y="2569458"/>
            <a:ext cx="156882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rot="16200000">
            <a:off x="3871185" y="2569458"/>
            <a:ext cx="156882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rot="16200000">
            <a:off x="4026229" y="2569458"/>
            <a:ext cx="156882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rot="16200000">
            <a:off x="4181273" y="2569458"/>
            <a:ext cx="156882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rot="16200000">
            <a:off x="4823282" y="2569458"/>
            <a:ext cx="156882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rot="16200000">
            <a:off x="4978326" y="2569458"/>
            <a:ext cx="156882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rot="16200000">
            <a:off x="5133370" y="2569458"/>
            <a:ext cx="156882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rot="16200000">
            <a:off x="5288414" y="2569458"/>
            <a:ext cx="156882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rot="16200000">
            <a:off x="5443458" y="2569458"/>
            <a:ext cx="156882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rot="16200000">
            <a:off x="5598501" y="2569458"/>
            <a:ext cx="156882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5931321" y="0"/>
            <a:ext cx="250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pc="300" dirty="0" smtClean="0">
                <a:solidFill>
                  <a:srgbClr val="FF0000"/>
                </a:solidFill>
                <a:latin typeface="Avenir Light"/>
                <a:cs typeface="Avenir Light"/>
              </a:rPr>
              <a:t>Lycée Condorcet</a:t>
            </a:r>
            <a:endParaRPr lang="fr-FR" spc="300" dirty="0">
              <a:solidFill>
                <a:srgbClr val="FF0000"/>
              </a:solidFill>
              <a:latin typeface="Avenir Light"/>
              <a:cs typeface="Avenir Light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48529" y="22169"/>
            <a:ext cx="2177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pc="300" dirty="0" smtClean="0">
                <a:solidFill>
                  <a:srgbClr val="FF0000"/>
                </a:solidFill>
                <a:latin typeface="Avenir Light"/>
                <a:cs typeface="Avenir Light"/>
              </a:rPr>
              <a:t>Imprimante 3D</a:t>
            </a:r>
            <a:endParaRPr lang="fr-FR" spc="300" dirty="0">
              <a:solidFill>
                <a:srgbClr val="FF0000"/>
              </a:solidFill>
              <a:latin typeface="Avenir Light"/>
              <a:cs typeface="Avenir Light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7992849" y="1028425"/>
            <a:ext cx="3016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0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1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2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3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4</a:t>
            </a:r>
          </a:p>
          <a:p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5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6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7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8</a:t>
            </a:r>
          </a:p>
          <a:p>
            <a:r>
              <a:rPr lang="fr-FR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1325469" y="4722375"/>
            <a:ext cx="666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pc="300" dirty="0" smtClean="0">
                <a:solidFill>
                  <a:srgbClr val="FF0000"/>
                </a:solidFill>
              </a:rPr>
              <a:t>A B C D E F G H I J K L M N O P Q R S T U V W X Y Z</a:t>
            </a:r>
            <a:endParaRPr lang="fr-FR" spc="300" dirty="0">
              <a:solidFill>
                <a:srgbClr val="FF0000"/>
              </a:solidFill>
            </a:endParaRPr>
          </a:p>
        </p:txBody>
      </p:sp>
      <p:sp>
        <p:nvSpPr>
          <p:cNvPr id="71" name="Ellipse 70"/>
          <p:cNvSpPr/>
          <p:nvPr/>
        </p:nvSpPr>
        <p:spPr>
          <a:xfrm>
            <a:off x="151093" y="570128"/>
            <a:ext cx="462242" cy="462242"/>
          </a:xfrm>
          <a:prstGeom prst="ellips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3" name="Connecteur droit 72"/>
          <p:cNvCxnSpPr/>
          <p:nvPr/>
        </p:nvCxnSpPr>
        <p:spPr>
          <a:xfrm>
            <a:off x="87733" y="807543"/>
            <a:ext cx="574154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rot="5400000">
            <a:off x="96202" y="802161"/>
            <a:ext cx="574154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Ellipse 76"/>
          <p:cNvSpPr/>
          <p:nvPr/>
        </p:nvSpPr>
        <p:spPr>
          <a:xfrm>
            <a:off x="151093" y="1232722"/>
            <a:ext cx="462242" cy="462242"/>
          </a:xfrm>
          <a:prstGeom prst="ellips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8" name="Connecteur droit 77"/>
          <p:cNvCxnSpPr/>
          <p:nvPr/>
        </p:nvCxnSpPr>
        <p:spPr>
          <a:xfrm>
            <a:off x="87733" y="1470137"/>
            <a:ext cx="574154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 rot="5400000">
            <a:off x="96202" y="1464755"/>
            <a:ext cx="574154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Ellipse 79"/>
          <p:cNvSpPr/>
          <p:nvPr/>
        </p:nvSpPr>
        <p:spPr>
          <a:xfrm>
            <a:off x="152158" y="1863630"/>
            <a:ext cx="462242" cy="462242"/>
          </a:xfrm>
          <a:prstGeom prst="ellips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1" name="Connecteur droit 80"/>
          <p:cNvCxnSpPr/>
          <p:nvPr/>
        </p:nvCxnSpPr>
        <p:spPr>
          <a:xfrm>
            <a:off x="88798" y="2101045"/>
            <a:ext cx="574154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rot="5400000">
            <a:off x="97267" y="2095663"/>
            <a:ext cx="574154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150927" y="2804145"/>
            <a:ext cx="462242" cy="462242"/>
          </a:xfrm>
          <a:prstGeom prst="ellips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4" name="Connecteur droit 83"/>
          <p:cNvCxnSpPr/>
          <p:nvPr/>
        </p:nvCxnSpPr>
        <p:spPr>
          <a:xfrm>
            <a:off x="87567" y="3041560"/>
            <a:ext cx="574154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rot="5400000">
            <a:off x="96036" y="3036178"/>
            <a:ext cx="574154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150927" y="3466739"/>
            <a:ext cx="462242" cy="462242"/>
          </a:xfrm>
          <a:prstGeom prst="ellips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7" name="Connecteur droit 86"/>
          <p:cNvCxnSpPr/>
          <p:nvPr/>
        </p:nvCxnSpPr>
        <p:spPr>
          <a:xfrm>
            <a:off x="87567" y="3704154"/>
            <a:ext cx="574154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 rot="5400000">
            <a:off x="96036" y="3698772"/>
            <a:ext cx="574154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Ellipse 88"/>
          <p:cNvSpPr/>
          <p:nvPr/>
        </p:nvSpPr>
        <p:spPr>
          <a:xfrm>
            <a:off x="151992" y="4097647"/>
            <a:ext cx="462242" cy="462242"/>
          </a:xfrm>
          <a:prstGeom prst="ellips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0" name="Connecteur droit 89"/>
          <p:cNvCxnSpPr/>
          <p:nvPr/>
        </p:nvCxnSpPr>
        <p:spPr>
          <a:xfrm>
            <a:off x="88632" y="4335062"/>
            <a:ext cx="574154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rot="5400000">
            <a:off x="97101" y="4329680"/>
            <a:ext cx="574154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Ellipse 91"/>
          <p:cNvSpPr/>
          <p:nvPr/>
        </p:nvSpPr>
        <p:spPr>
          <a:xfrm>
            <a:off x="8554645" y="526311"/>
            <a:ext cx="462242" cy="462242"/>
          </a:xfrm>
          <a:prstGeom prst="ellips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3" name="Connecteur droit 92"/>
          <p:cNvCxnSpPr/>
          <p:nvPr/>
        </p:nvCxnSpPr>
        <p:spPr>
          <a:xfrm>
            <a:off x="8491285" y="763726"/>
            <a:ext cx="574154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rot="5400000">
            <a:off x="8499754" y="758344"/>
            <a:ext cx="574154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Ellipse 94"/>
          <p:cNvSpPr/>
          <p:nvPr/>
        </p:nvSpPr>
        <p:spPr>
          <a:xfrm>
            <a:off x="8554645" y="1188905"/>
            <a:ext cx="462242" cy="462242"/>
          </a:xfrm>
          <a:prstGeom prst="ellips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6" name="Connecteur droit 95"/>
          <p:cNvCxnSpPr/>
          <p:nvPr/>
        </p:nvCxnSpPr>
        <p:spPr>
          <a:xfrm>
            <a:off x="8491285" y="1426320"/>
            <a:ext cx="574154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 rot="5400000">
            <a:off x="8499754" y="1420938"/>
            <a:ext cx="574154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Ellipse 97"/>
          <p:cNvSpPr/>
          <p:nvPr/>
        </p:nvSpPr>
        <p:spPr>
          <a:xfrm>
            <a:off x="8555710" y="1819813"/>
            <a:ext cx="462242" cy="462242"/>
          </a:xfrm>
          <a:prstGeom prst="ellips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9" name="Connecteur droit 98"/>
          <p:cNvCxnSpPr/>
          <p:nvPr/>
        </p:nvCxnSpPr>
        <p:spPr>
          <a:xfrm>
            <a:off x="8492350" y="2057228"/>
            <a:ext cx="574154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 rot="5400000">
            <a:off x="8500819" y="2051846"/>
            <a:ext cx="574154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8554479" y="2760328"/>
            <a:ext cx="462242" cy="462242"/>
          </a:xfrm>
          <a:prstGeom prst="ellips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2" name="Connecteur droit 101"/>
          <p:cNvCxnSpPr/>
          <p:nvPr/>
        </p:nvCxnSpPr>
        <p:spPr>
          <a:xfrm>
            <a:off x="8491119" y="2997743"/>
            <a:ext cx="574154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 rot="5400000">
            <a:off x="8499588" y="2992361"/>
            <a:ext cx="574154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8554479" y="3422922"/>
            <a:ext cx="462242" cy="462242"/>
          </a:xfrm>
          <a:prstGeom prst="ellips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5" name="Connecteur droit 104"/>
          <p:cNvCxnSpPr/>
          <p:nvPr/>
        </p:nvCxnSpPr>
        <p:spPr>
          <a:xfrm>
            <a:off x="8491119" y="3660337"/>
            <a:ext cx="574154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 rot="5400000">
            <a:off x="8499588" y="3654955"/>
            <a:ext cx="574154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Ellipse 106"/>
          <p:cNvSpPr/>
          <p:nvPr/>
        </p:nvSpPr>
        <p:spPr>
          <a:xfrm>
            <a:off x="8555544" y="4053830"/>
            <a:ext cx="462242" cy="462242"/>
          </a:xfrm>
          <a:prstGeom prst="ellips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8" name="Connecteur droit 107"/>
          <p:cNvCxnSpPr/>
          <p:nvPr/>
        </p:nvCxnSpPr>
        <p:spPr>
          <a:xfrm>
            <a:off x="8492184" y="4291245"/>
            <a:ext cx="574154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 rot="5400000">
            <a:off x="8500653" y="4285863"/>
            <a:ext cx="574154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8419001"/>
      </p:ext>
    </p:extLst>
  </p:cSld>
  <p:clrMapOvr>
    <a:masterClrMapping/>
  </p:clrMapOvr>
</p:sld>
</file>

<file path=ppt/theme/theme1.xml><?xml version="1.0" encoding="utf-8"?>
<a:theme xmlns:a="http://schemas.openxmlformats.org/drawingml/2006/main" name=" Noir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Noir .thmx</Template>
  <TotalTime>80</TotalTime>
  <Words>40</Words>
  <Application>Microsoft Macintosh PowerPoint</Application>
  <PresentationFormat>Présentation à l'écran (16:9)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 Noir </vt:lpstr>
      <vt:lpstr>Présentation PowerPoint</vt:lpstr>
    </vt:vector>
  </TitlesOfParts>
  <Company>Education Nationale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DUFOUR</dc:creator>
  <cp:lastModifiedBy>Thomas DUFOUR</cp:lastModifiedBy>
  <cp:revision>10</cp:revision>
  <dcterms:created xsi:type="dcterms:W3CDTF">2014-02-01T22:45:36Z</dcterms:created>
  <dcterms:modified xsi:type="dcterms:W3CDTF">2014-03-08T11:51:04Z</dcterms:modified>
</cp:coreProperties>
</file>