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156F9-BE10-4C36-8048-FF11EDE7275C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F1889-1F04-4040-B0AB-CDA713C75E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3065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6F710D-0685-49DD-88EA-8DE15AD67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706B2F4-A302-44DC-8BA6-DC7F5A146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BE26716-0CC0-4598-A287-AFB80A629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1583-9AC8-455A-82C6-FD700AFE9C23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1658350-A3B1-4BC9-A3B5-B571241B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6A513B2-EB24-4C50-841F-6D37B4DD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7F51-533D-4329-9B90-804D64523E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922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848C27-EF43-43A3-A1CB-97CCCC64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A0F6FE0-F8C2-4AFD-B5D1-7067014E1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0EE36FB-548E-458A-946F-E375D0CEC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1583-9AC8-455A-82C6-FD700AFE9C23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EF44116-BF47-4D24-A7E0-C0887DD7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ACBA9F1-E1B4-4A15-B23C-4794A32A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7F51-533D-4329-9B90-804D64523E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059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9200F11-305C-463A-911E-429FDD8C2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EA4A10C-59EA-4592-A450-7806998B0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315B841-47CF-41A0-BC54-1DE9EE4C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1583-9AC8-455A-82C6-FD700AFE9C23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790D3F1-651C-48A3-B0A0-DFB5C903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4338BE9-8308-4830-8BA9-BDADABA6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7F51-533D-4329-9B90-804D64523E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255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68335F-A99D-4864-AE32-2141B62B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E76332-EADA-4F66-B4CE-F5A8432DF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BE365BB-E5ED-421B-8E72-31BC6D1FA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1583-9AC8-455A-82C6-FD700AFE9C23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EE4C85B-6B4B-48FA-9CDB-D209B2FC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8301778-5313-4C2D-A84F-EE56759D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7F51-533D-4329-9B90-804D64523E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851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BACDCA-A03F-46B3-BF13-8C195CA4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FD5F870-BC2A-4CE8-83D2-C7DF2B175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22A404F-BFF5-4CF2-B6EF-2B7B3F03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1583-9AC8-455A-82C6-FD700AFE9C23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BF318E6-CD7E-4FFC-8E83-0B611906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3533AE7-67A7-4EB7-95C5-DDC8CEF4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7F51-533D-4329-9B90-804D64523E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481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AA3631-250F-4803-B8A0-54386EB3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3044D1-55D0-44BF-B7F9-52C1924D6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BC69793-3579-4727-AB00-F20F1B218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0E5DFB0-8F6F-42CE-8856-8065E35D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1583-9AC8-455A-82C6-FD700AFE9C23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155299C-C4BE-405D-8E98-17BCDD67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3BD7E0A-3797-447F-B256-F1B70ACF3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7F51-533D-4329-9B90-804D64523E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766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0A6D97-91DB-4E3B-A2F7-7E0E5512F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781A181-E116-4738-91D3-37B0ED0CA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83E8758-F8A4-41AA-B073-E2EA25BFD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E0AA080-F550-4F00-8031-322E45054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E640BD5-3075-4B28-8F47-7E2D5A0C0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4EB769C-98E4-484D-BC8D-843711945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1583-9AC8-455A-82C6-FD700AFE9C23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6A21F79-8BD6-48BE-A567-F14CA0E2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0AC1A01-67D5-44D8-BE32-34C2D6DF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7F51-533D-4329-9B90-804D64523E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397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C53800-FF58-42B8-A0C6-3B6E70F4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9BBA290-D70A-4E49-8BD7-12F388421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1583-9AC8-455A-82C6-FD700AFE9C23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CD596CB-74A4-472F-A436-B6533AED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D732086-B6E5-4591-B139-5C23215C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7F51-533D-4329-9B90-804D64523E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998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4EDFD7E-37DD-437E-B992-9C6616AF3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1583-9AC8-455A-82C6-FD700AFE9C23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6E7DA85-C09D-4213-9A68-3140604F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43588F5-E39D-4C74-92E4-719DCCA4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7F51-533D-4329-9B90-804D64523E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074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8D8FFD-1E5D-443F-87C8-1A6766678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79CE11E-1CF9-450A-921F-3069FAE55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D6EE2BA-4AEC-4F08-9F40-0F36F7589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BA87E06-FDF1-4E0D-B919-C19F4B31D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1583-9AC8-455A-82C6-FD700AFE9C23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F04DF21-B06E-4E36-9052-3703FE01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9DD1C05-DAE3-404C-B71B-817B3E65B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7F51-533D-4329-9B90-804D64523E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28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36041B-1805-4BE6-B5E2-8A3CBF6CD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5A558DC-72C4-4148-A296-018CA0662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B5CF5B2-E018-4FBA-A889-C1496D70B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B87C7B4-B28C-4EB0-B3D7-834BE4587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1583-9AC8-455A-82C6-FD700AFE9C23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13DDEC6-A8B3-4647-85DF-31CE15CB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DE0CDE5-25B2-410B-B9D3-BBD30FA1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7F51-533D-4329-9B90-804D64523E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085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5A1BE7E-5DCD-44A4-B844-BDA52E24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64A8257-A17C-4098-B7B7-86A1F518A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1ED6E87-EBFE-44A6-B907-3094FA45F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71583-9AC8-455A-82C6-FD700AFE9C23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1DB57B9-DECB-4734-8AEE-F30631354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3A3A60D-7566-421F-A2D5-88474B7BE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07F51-533D-4329-9B90-804D64523E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072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0504D2AA-9E9F-4080-987E-88F99295469E}"/>
              </a:ext>
            </a:extLst>
          </p:cNvPr>
          <p:cNvSpPr/>
          <p:nvPr/>
        </p:nvSpPr>
        <p:spPr>
          <a:xfrm>
            <a:off x="5501156" y="-184825"/>
            <a:ext cx="689464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The </a:t>
            </a:r>
            <a:r>
              <a:rPr lang="pl-PL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devolpment</a:t>
            </a:r>
            <a:r>
              <a:rPr lang="pl-PL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of the </a:t>
            </a:r>
          </a:p>
          <a:p>
            <a:pPr algn="ctr"/>
            <a:r>
              <a:rPr lang="pl-PL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video </a:t>
            </a:r>
            <a:r>
              <a:rPr lang="pl-PL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game</a:t>
            </a:r>
            <a:r>
              <a:rPr lang="pl-PL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pl-PL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industry</a:t>
            </a:r>
            <a:endParaRPr lang="pl-PL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96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E5317101-8410-40BF-99A6-A3610D0FEDF1}"/>
              </a:ext>
            </a:extLst>
          </p:cNvPr>
          <p:cNvSpPr/>
          <p:nvPr/>
        </p:nvSpPr>
        <p:spPr>
          <a:xfrm>
            <a:off x="4418009" y="0"/>
            <a:ext cx="33559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SPACEWAR</a:t>
            </a:r>
          </a:p>
        </p:txBody>
      </p:sp>
    </p:spTree>
    <p:extLst>
      <p:ext uri="{BB962C8B-B14F-4D97-AF65-F5344CB8AC3E}">
        <p14:creationId xmlns:p14="http://schemas.microsoft.com/office/powerpoint/2010/main" val="257913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7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5891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A39F2DA6-BEEF-4EDC-8FB0-021C4E4A5A30}"/>
              </a:ext>
            </a:extLst>
          </p:cNvPr>
          <p:cNvSpPr/>
          <p:nvPr/>
        </p:nvSpPr>
        <p:spPr>
          <a:xfrm>
            <a:off x="5014614" y="0"/>
            <a:ext cx="21627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DOOM</a:t>
            </a:r>
          </a:p>
        </p:txBody>
      </p:sp>
    </p:spTree>
    <p:extLst>
      <p:ext uri="{BB962C8B-B14F-4D97-AF65-F5344CB8AC3E}">
        <p14:creationId xmlns:p14="http://schemas.microsoft.com/office/powerpoint/2010/main" val="263582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6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43128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9</Words>
  <Application>Microsoft Office PowerPoint</Application>
  <PresentationFormat>Panoramiczny</PresentationFormat>
  <Paragraphs>4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Tomasz Dyda</dc:creator>
  <cp:lastModifiedBy>Tomasz Dyda</cp:lastModifiedBy>
  <cp:revision>8</cp:revision>
  <dcterms:created xsi:type="dcterms:W3CDTF">2022-11-18T15:40:34Z</dcterms:created>
  <dcterms:modified xsi:type="dcterms:W3CDTF">2022-12-03T13:02:22Z</dcterms:modified>
</cp:coreProperties>
</file>